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4" r:id="rId5"/>
    <p:sldId id="265" r:id="rId6"/>
    <p:sldId id="277" r:id="rId7"/>
    <p:sldId id="275" r:id="rId8"/>
    <p:sldId id="276" r:id="rId9"/>
    <p:sldId id="271" r:id="rId10"/>
    <p:sldId id="274" r:id="rId11"/>
  </p:sldIdLst>
  <p:sldSz cx="10693400" cy="7562850"/>
  <p:notesSz cx="9928225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0" userDrawn="1">
          <p15:clr>
            <a:srgbClr val="A4A3A4"/>
          </p15:clr>
        </p15:guide>
        <p15:guide id="2" pos="3368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E82"/>
    <a:srgbClr val="FF99FF"/>
    <a:srgbClr val="CC6600"/>
    <a:srgbClr val="FF9900"/>
    <a:srgbClr val="FF5050"/>
    <a:srgbClr val="FFD15B"/>
    <a:srgbClr val="FF0066"/>
    <a:srgbClr val="FF0000"/>
    <a:srgbClr val="00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4258FC-5889-484F-A713-F3BF9B55CA61}" v="6" dt="2023-12-28T11:54:35.87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Estilo Médio 1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2" autoAdjust="0"/>
    <p:restoredTop sz="92024" autoAdjust="0"/>
  </p:normalViewPr>
  <p:slideViewPr>
    <p:cSldViewPr>
      <p:cViewPr>
        <p:scale>
          <a:sx n="130" d="100"/>
          <a:sy n="130" d="100"/>
        </p:scale>
        <p:origin x="-224" y="-2524"/>
      </p:cViewPr>
      <p:guideLst>
        <p:guide orient="horz" pos="3630"/>
        <p:guide pos="3368"/>
        <p:guide orient="horz" pos="4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ata Lana Ramalho Schlosser" userId="2ce237cf-d7ee-4bb6-822f-e96bd5808cce" providerId="ADAL" clId="{4E94B41E-503C-41B8-A325-B007F614EF45}"/>
    <pc:docChg chg="undo custSel addSld modSld modMainMaster modNotesMaster">
      <pc:chgData name="Renata Lana Ramalho Schlosser" userId="2ce237cf-d7ee-4bb6-822f-e96bd5808cce" providerId="ADAL" clId="{4E94B41E-503C-41B8-A325-B007F614EF45}" dt="2022-10-03T18:24:54.993" v="1794" actId="20577"/>
      <pc:docMkLst>
        <pc:docMk/>
      </pc:docMkLst>
      <pc:sldChg chg="addSp delSp modSp mod setBg">
        <pc:chgData name="Renata Lana Ramalho Schlosser" userId="2ce237cf-d7ee-4bb6-822f-e96bd5808cce" providerId="ADAL" clId="{4E94B41E-503C-41B8-A325-B007F614EF45}" dt="2022-10-03T18:21:58.586" v="1776" actId="207"/>
        <pc:sldMkLst>
          <pc:docMk/>
          <pc:sldMk cId="0" sldId="264"/>
        </pc:sldMkLst>
        <pc:spChg chg="mod">
          <ac:chgData name="Renata Lana Ramalho Schlosser" userId="2ce237cf-d7ee-4bb6-822f-e96bd5808cce" providerId="ADAL" clId="{4E94B41E-503C-41B8-A325-B007F614EF45}" dt="2022-09-27T17:16:57.185" v="1479" actId="20577"/>
          <ac:spMkLst>
            <pc:docMk/>
            <pc:sldMk cId="0" sldId="264"/>
            <ac:spMk id="5" creationId="{00000000-0000-0000-0000-000000000000}"/>
          </ac:spMkLst>
        </pc:spChg>
        <pc:spChg chg="add mod">
          <ac:chgData name="Renata Lana Ramalho Schlosser" userId="2ce237cf-d7ee-4bb6-822f-e96bd5808cce" providerId="ADAL" clId="{4E94B41E-503C-41B8-A325-B007F614EF45}" dt="2022-09-27T17:34:00.409" v="1503" actId="1076"/>
          <ac:spMkLst>
            <pc:docMk/>
            <pc:sldMk cId="0" sldId="264"/>
            <ac:spMk id="7" creationId="{434D4855-9F20-AFFF-6B3A-6638060DFF23}"/>
          </ac:spMkLst>
        </pc:spChg>
        <pc:spChg chg="add del mod">
          <ac:chgData name="Renata Lana Ramalho Schlosser" userId="2ce237cf-d7ee-4bb6-822f-e96bd5808cce" providerId="ADAL" clId="{4E94B41E-503C-41B8-A325-B007F614EF45}" dt="2022-09-20T18:24:33.703" v="184" actId="478"/>
          <ac:spMkLst>
            <pc:docMk/>
            <pc:sldMk cId="0" sldId="264"/>
            <ac:spMk id="9" creationId="{22A679C4-0C65-B2BB-D1EE-6B673224DA63}"/>
          </ac:spMkLst>
        </pc:spChg>
        <pc:spChg chg="add del mod">
          <ac:chgData name="Renata Lana Ramalho Schlosser" userId="2ce237cf-d7ee-4bb6-822f-e96bd5808cce" providerId="ADAL" clId="{4E94B41E-503C-41B8-A325-B007F614EF45}" dt="2022-09-20T18:29:45.317" v="196" actId="478"/>
          <ac:spMkLst>
            <pc:docMk/>
            <pc:sldMk cId="0" sldId="264"/>
            <ac:spMk id="11" creationId="{DAE304A2-A31D-B968-8398-88A9AE63CB9B}"/>
          </ac:spMkLst>
        </pc:spChg>
        <pc:spChg chg="add mod">
          <ac:chgData name="Renata Lana Ramalho Schlosser" userId="2ce237cf-d7ee-4bb6-822f-e96bd5808cce" providerId="ADAL" clId="{4E94B41E-503C-41B8-A325-B007F614EF45}" dt="2022-09-27T17:33:04.776" v="1494" actId="1076"/>
          <ac:spMkLst>
            <pc:docMk/>
            <pc:sldMk cId="0" sldId="264"/>
            <ac:spMk id="11" creationId="{F56C8469-177E-F7D3-CC1C-9F3AAC98F9FB}"/>
          </ac:spMkLst>
        </pc:spChg>
        <pc:spChg chg="add mod">
          <ac:chgData name="Renata Lana Ramalho Schlosser" userId="2ce237cf-d7ee-4bb6-822f-e96bd5808cce" providerId="ADAL" clId="{4E94B41E-503C-41B8-A325-B007F614EF45}" dt="2022-09-27T17:33:16.822" v="1497" actId="1076"/>
          <ac:spMkLst>
            <pc:docMk/>
            <pc:sldMk cId="0" sldId="264"/>
            <ac:spMk id="13" creationId="{D299D5E4-C5D7-8E76-A17E-9277D6EE8D77}"/>
          </ac:spMkLst>
        </pc:spChg>
        <pc:spChg chg="add del mod">
          <ac:chgData name="Renata Lana Ramalho Schlosser" userId="2ce237cf-d7ee-4bb6-822f-e96bd5808cce" providerId="ADAL" clId="{4E94B41E-503C-41B8-A325-B007F614EF45}" dt="2022-09-20T18:40:10.129" v="227" actId="478"/>
          <ac:spMkLst>
            <pc:docMk/>
            <pc:sldMk cId="0" sldId="264"/>
            <ac:spMk id="15" creationId="{71C05815-A2A2-64B5-FF24-4931B478B9FA}"/>
          </ac:spMkLst>
        </pc:spChg>
        <pc:spChg chg="add mod">
          <ac:chgData name="Renata Lana Ramalho Schlosser" userId="2ce237cf-d7ee-4bb6-822f-e96bd5808cce" providerId="ADAL" clId="{4E94B41E-503C-41B8-A325-B007F614EF45}" dt="2022-09-27T17:34:41.294" v="1504" actId="1076"/>
          <ac:spMkLst>
            <pc:docMk/>
            <pc:sldMk cId="0" sldId="264"/>
            <ac:spMk id="17" creationId="{4816A4E8-3BA3-6E21-346B-28B9605483B6}"/>
          </ac:spMkLst>
        </pc:spChg>
        <pc:spChg chg="add del">
          <ac:chgData name="Renata Lana Ramalho Schlosser" userId="2ce237cf-d7ee-4bb6-822f-e96bd5808cce" providerId="ADAL" clId="{4E94B41E-503C-41B8-A325-B007F614EF45}" dt="2022-09-20T18:41:03.826" v="229" actId="478"/>
          <ac:spMkLst>
            <pc:docMk/>
            <pc:sldMk cId="0" sldId="264"/>
            <ac:spMk id="17" creationId="{5D510B7F-EE70-107B-6C8E-D539D7BF1262}"/>
          </ac:spMkLst>
        </pc:spChg>
        <pc:spChg chg="add del mod">
          <ac:chgData name="Renata Lana Ramalho Schlosser" userId="2ce237cf-d7ee-4bb6-822f-e96bd5808cce" providerId="ADAL" clId="{4E94B41E-503C-41B8-A325-B007F614EF45}" dt="2022-09-21T19:14:44.760" v="395" actId="478"/>
          <ac:spMkLst>
            <pc:docMk/>
            <pc:sldMk cId="0" sldId="264"/>
            <ac:spMk id="17" creationId="{A1D3D94F-E091-381E-174E-F4D96C0558EA}"/>
          </ac:spMkLst>
        </pc:spChg>
        <pc:spChg chg="add mod">
          <ac:chgData name="Renata Lana Ramalho Schlosser" userId="2ce237cf-d7ee-4bb6-822f-e96bd5808cce" providerId="ADAL" clId="{4E94B41E-503C-41B8-A325-B007F614EF45}" dt="2022-09-27T17:16:28.883" v="1476" actId="1076"/>
          <ac:spMkLst>
            <pc:docMk/>
            <pc:sldMk cId="0" sldId="264"/>
            <ac:spMk id="19" creationId="{251C35F3-AC60-2BDE-B124-B4B5C27882E2}"/>
          </ac:spMkLst>
        </pc:spChg>
        <pc:spChg chg="add mod">
          <ac:chgData name="Renata Lana Ramalho Schlosser" userId="2ce237cf-d7ee-4bb6-822f-e96bd5808cce" providerId="ADAL" clId="{4E94B41E-503C-41B8-A325-B007F614EF45}" dt="2022-09-27T17:41:26.444" v="1506" actId="1076"/>
          <ac:spMkLst>
            <pc:docMk/>
            <pc:sldMk cId="0" sldId="264"/>
            <ac:spMk id="21" creationId="{6C3FD18D-B225-7A47-DE6E-0ACA857E0E51}"/>
          </ac:spMkLst>
        </pc:spChg>
        <pc:spChg chg="add mod">
          <ac:chgData name="Renata Lana Ramalho Schlosser" userId="2ce237cf-d7ee-4bb6-822f-e96bd5808cce" providerId="ADAL" clId="{4E94B41E-503C-41B8-A325-B007F614EF45}" dt="2022-09-27T17:58:32.994" v="1532" actId="1076"/>
          <ac:spMkLst>
            <pc:docMk/>
            <pc:sldMk cId="0" sldId="264"/>
            <ac:spMk id="23" creationId="{F3DAB086-D3C3-70F6-1C29-C46AEA14D24D}"/>
          </ac:spMkLst>
        </pc:spChg>
        <pc:spChg chg="add mod">
          <ac:chgData name="Renata Lana Ramalho Schlosser" userId="2ce237cf-d7ee-4bb6-822f-e96bd5808cce" providerId="ADAL" clId="{4E94B41E-503C-41B8-A325-B007F614EF45}" dt="2022-09-27T17:46:49.629" v="1531" actId="14100"/>
          <ac:spMkLst>
            <pc:docMk/>
            <pc:sldMk cId="0" sldId="264"/>
            <ac:spMk id="25" creationId="{09DF0879-046E-4FF9-184F-DFA1F12C91D1}"/>
          </ac:spMkLst>
        </pc:spChg>
        <pc:spChg chg="add mod">
          <ac:chgData name="Renata Lana Ramalho Schlosser" userId="2ce237cf-d7ee-4bb6-822f-e96bd5808cce" providerId="ADAL" clId="{4E94B41E-503C-41B8-A325-B007F614EF45}" dt="2022-09-27T17:43:41.063" v="1508" actId="1076"/>
          <ac:spMkLst>
            <pc:docMk/>
            <pc:sldMk cId="0" sldId="264"/>
            <ac:spMk id="27" creationId="{09610E2C-E2D0-0FC6-6858-C5F9DEDC27BE}"/>
          </ac:spMkLst>
        </pc:spChg>
        <pc:spChg chg="mod">
          <ac:chgData name="Renata Lana Ramalho Schlosser" userId="2ce237cf-d7ee-4bb6-822f-e96bd5808cce" providerId="ADAL" clId="{4E94B41E-503C-41B8-A325-B007F614EF45}" dt="2022-09-21T18:24:42.081" v="378" actId="1076"/>
          <ac:spMkLst>
            <pc:docMk/>
            <pc:sldMk cId="0" sldId="264"/>
            <ac:spMk id="28" creationId="{00000000-0000-0000-0000-000000000000}"/>
          </ac:spMkLst>
        </pc:spChg>
        <pc:spChg chg="mod">
          <ac:chgData name="Renata Lana Ramalho Schlosser" userId="2ce237cf-d7ee-4bb6-822f-e96bd5808cce" providerId="ADAL" clId="{4E94B41E-503C-41B8-A325-B007F614EF45}" dt="2022-09-21T20:57:49.858" v="568" actId="207"/>
          <ac:spMkLst>
            <pc:docMk/>
            <pc:sldMk cId="0" sldId="264"/>
            <ac:spMk id="29" creationId="{13F0EB64-33B1-454B-AC9C-95D0A83BB10A}"/>
          </ac:spMkLst>
        </pc:spChg>
        <pc:spChg chg="mod">
          <ac:chgData name="Renata Lana Ramalho Schlosser" userId="2ce237cf-d7ee-4bb6-822f-e96bd5808cce" providerId="ADAL" clId="{4E94B41E-503C-41B8-A325-B007F614EF45}" dt="2022-09-21T20:44:38.387" v="556" actId="113"/>
          <ac:spMkLst>
            <pc:docMk/>
            <pc:sldMk cId="0" sldId="264"/>
            <ac:spMk id="30" creationId="{B73BB3B3-B9BE-4045-949F-87F0CA15E3AE}"/>
          </ac:spMkLst>
        </pc:spChg>
        <pc:spChg chg="mod">
          <ac:chgData name="Renata Lana Ramalho Schlosser" userId="2ce237cf-d7ee-4bb6-822f-e96bd5808cce" providerId="ADAL" clId="{4E94B41E-503C-41B8-A325-B007F614EF45}" dt="2022-09-21T20:44:34.349" v="555" actId="113"/>
          <ac:spMkLst>
            <pc:docMk/>
            <pc:sldMk cId="0" sldId="264"/>
            <ac:spMk id="31" creationId="{55A832CA-CE6B-8740-ACE5-E99C569385CE}"/>
          </ac:spMkLst>
        </pc:spChg>
        <pc:spChg chg="mod">
          <ac:chgData name="Renata Lana Ramalho Schlosser" userId="2ce237cf-d7ee-4bb6-822f-e96bd5808cce" providerId="ADAL" clId="{4E94B41E-503C-41B8-A325-B007F614EF45}" dt="2022-09-21T20:44:16.961" v="551" actId="113"/>
          <ac:spMkLst>
            <pc:docMk/>
            <pc:sldMk cId="0" sldId="264"/>
            <ac:spMk id="32" creationId="{B9041F4E-DE9F-DD48-A5AC-9EC7FCFE6BAC}"/>
          </ac:spMkLst>
        </pc:spChg>
        <pc:spChg chg="mod">
          <ac:chgData name="Renata Lana Ramalho Schlosser" userId="2ce237cf-d7ee-4bb6-822f-e96bd5808cce" providerId="ADAL" clId="{4E94B41E-503C-41B8-A325-B007F614EF45}" dt="2022-09-23T17:58:24.451" v="1402" actId="20577"/>
          <ac:spMkLst>
            <pc:docMk/>
            <pc:sldMk cId="0" sldId="264"/>
            <ac:spMk id="33" creationId="{E86CEB2A-7F78-FC47-8B0B-7952E7BC824F}"/>
          </ac:spMkLst>
        </pc:spChg>
        <pc:spChg chg="mod">
          <ac:chgData name="Renata Lana Ramalho Schlosser" userId="2ce237cf-d7ee-4bb6-822f-e96bd5808cce" providerId="ADAL" clId="{4E94B41E-503C-41B8-A325-B007F614EF45}" dt="2022-09-21T20:44:23.756" v="553" actId="113"/>
          <ac:spMkLst>
            <pc:docMk/>
            <pc:sldMk cId="0" sldId="264"/>
            <ac:spMk id="34" creationId="{776FDB78-C2A9-764B-9AEE-A63F374D3B46}"/>
          </ac:spMkLst>
        </pc:spChg>
        <pc:spChg chg="mod">
          <ac:chgData name="Renata Lana Ramalho Schlosser" userId="2ce237cf-d7ee-4bb6-822f-e96bd5808cce" providerId="ADAL" clId="{4E94B41E-503C-41B8-A325-B007F614EF45}" dt="2022-09-23T17:29:57.300" v="1286" actId="1076"/>
          <ac:spMkLst>
            <pc:docMk/>
            <pc:sldMk cId="0" sldId="264"/>
            <ac:spMk id="35" creationId="{38B3AAAB-E500-6E4A-B52E-4CF920ADDCB0}"/>
          </ac:spMkLst>
        </pc:spChg>
        <pc:spChg chg="mod">
          <ac:chgData name="Renata Lana Ramalho Schlosser" userId="2ce237cf-d7ee-4bb6-822f-e96bd5808cce" providerId="ADAL" clId="{4E94B41E-503C-41B8-A325-B007F614EF45}" dt="2022-09-21T20:44:06.124" v="549" actId="113"/>
          <ac:spMkLst>
            <pc:docMk/>
            <pc:sldMk cId="0" sldId="264"/>
            <ac:spMk id="36" creationId="{0C2AB8D4-A9C3-3B41-AD64-D9A4759DB55F}"/>
          </ac:spMkLst>
        </pc:spChg>
        <pc:spChg chg="mod">
          <ac:chgData name="Renata Lana Ramalho Schlosser" userId="2ce237cf-d7ee-4bb6-822f-e96bd5808cce" providerId="ADAL" clId="{4E94B41E-503C-41B8-A325-B007F614EF45}" dt="2022-09-27T17:18:01.735" v="1483" actId="20577"/>
          <ac:spMkLst>
            <pc:docMk/>
            <pc:sldMk cId="0" sldId="264"/>
            <ac:spMk id="37" creationId="{931F16DB-A498-D94D-8A3F-AF026143F6A2}"/>
          </ac:spMkLst>
        </pc:spChg>
        <pc:spChg chg="mod">
          <ac:chgData name="Renata Lana Ramalho Schlosser" userId="2ce237cf-d7ee-4bb6-822f-e96bd5808cce" providerId="ADAL" clId="{4E94B41E-503C-41B8-A325-B007F614EF45}" dt="2022-09-21T20:44:00.460" v="548" actId="113"/>
          <ac:spMkLst>
            <pc:docMk/>
            <pc:sldMk cId="0" sldId="264"/>
            <ac:spMk id="38" creationId="{B7A082A1-73D9-0942-9601-7596F8D8B097}"/>
          </ac:spMkLst>
        </pc:spChg>
        <pc:spChg chg="mod">
          <ac:chgData name="Renata Lana Ramalho Schlosser" userId="2ce237cf-d7ee-4bb6-822f-e96bd5808cce" providerId="ADAL" clId="{4E94B41E-503C-41B8-A325-B007F614EF45}" dt="2022-09-21T20:43:54.677" v="547" actId="113"/>
          <ac:spMkLst>
            <pc:docMk/>
            <pc:sldMk cId="0" sldId="264"/>
            <ac:spMk id="39" creationId="{2D2C2C40-91CF-4140-8265-7DBF32B0ED90}"/>
          </ac:spMkLst>
        </pc:spChg>
        <pc:spChg chg="add mod">
          <ac:chgData name="Renata Lana Ramalho Schlosser" userId="2ce237cf-d7ee-4bb6-822f-e96bd5808cce" providerId="ADAL" clId="{4E94B41E-503C-41B8-A325-B007F614EF45}" dt="2022-09-20T18:53:20.931" v="255" actId="1076"/>
          <ac:spMkLst>
            <pc:docMk/>
            <pc:sldMk cId="0" sldId="264"/>
            <ac:spMk id="40" creationId="{CF24DA01-9830-8F04-0A7E-9A439CB79B45}"/>
          </ac:spMkLst>
        </pc:spChg>
        <pc:spChg chg="add mod">
          <ac:chgData name="Renata Lana Ramalho Schlosser" userId="2ce237cf-d7ee-4bb6-822f-e96bd5808cce" providerId="ADAL" clId="{4E94B41E-503C-41B8-A325-B007F614EF45}" dt="2022-09-27T17:33:13.725" v="1496" actId="1076"/>
          <ac:spMkLst>
            <pc:docMk/>
            <pc:sldMk cId="0" sldId="264"/>
            <ac:spMk id="41" creationId="{B695F86A-FF95-E1FF-9F3C-D9F2F42F3FE0}"/>
          </ac:spMkLst>
        </pc:spChg>
        <pc:spChg chg="add del mod">
          <ac:chgData name="Renata Lana Ramalho Schlosser" userId="2ce237cf-d7ee-4bb6-822f-e96bd5808cce" providerId="ADAL" clId="{4E94B41E-503C-41B8-A325-B007F614EF45}" dt="2022-09-21T19:19:17.371" v="406" actId="478"/>
          <ac:spMkLst>
            <pc:docMk/>
            <pc:sldMk cId="0" sldId="264"/>
            <ac:spMk id="41" creationId="{CA0D29CB-2654-1C38-8FA0-75A31F514D0D}"/>
          </ac:spMkLst>
        </pc:spChg>
        <pc:spChg chg="add del mod">
          <ac:chgData name="Renata Lana Ramalho Schlosser" userId="2ce237cf-d7ee-4bb6-822f-e96bd5808cce" providerId="ADAL" clId="{4E94B41E-503C-41B8-A325-B007F614EF45}" dt="2022-09-21T19:28:13.725" v="415" actId="478"/>
          <ac:spMkLst>
            <pc:docMk/>
            <pc:sldMk cId="0" sldId="264"/>
            <ac:spMk id="42" creationId="{C8E122DE-B3EC-9E88-22B1-DC5AC7A44488}"/>
          </ac:spMkLst>
        </pc:spChg>
        <pc:spChg chg="add mod">
          <ac:chgData name="Renata Lana Ramalho Schlosser" userId="2ce237cf-d7ee-4bb6-822f-e96bd5808cce" providerId="ADAL" clId="{4E94B41E-503C-41B8-A325-B007F614EF45}" dt="2022-09-27T17:33:08.319" v="1495" actId="1076"/>
          <ac:spMkLst>
            <pc:docMk/>
            <pc:sldMk cId="0" sldId="264"/>
            <ac:spMk id="42" creationId="{DDF9431C-8333-C9E8-2CB0-A31CDC8FE457}"/>
          </ac:spMkLst>
        </pc:spChg>
        <pc:spChg chg="add del mod">
          <ac:chgData name="Renata Lana Ramalho Schlosser" userId="2ce237cf-d7ee-4bb6-822f-e96bd5808cce" providerId="ADAL" clId="{4E94B41E-503C-41B8-A325-B007F614EF45}" dt="2022-09-23T16:59:45.543" v="1183" actId="478"/>
          <ac:spMkLst>
            <pc:docMk/>
            <pc:sldMk cId="0" sldId="264"/>
            <ac:spMk id="43" creationId="{BBE4D521-C943-1557-E0BA-F8CDD75897CF}"/>
          </ac:spMkLst>
        </pc:spChg>
        <pc:spChg chg="add mod">
          <ac:chgData name="Renata Lana Ramalho Schlosser" userId="2ce237cf-d7ee-4bb6-822f-e96bd5808cce" providerId="ADAL" clId="{4E94B41E-503C-41B8-A325-B007F614EF45}" dt="2022-09-27T17:33:19.862" v="1498" actId="1076"/>
          <ac:spMkLst>
            <pc:docMk/>
            <pc:sldMk cId="0" sldId="264"/>
            <ac:spMk id="44" creationId="{7A662AB7-AD68-B3DC-C2FF-862C14FE7B8C}"/>
          </ac:spMkLst>
        </pc:spChg>
        <pc:spChg chg="add mod">
          <ac:chgData name="Renata Lana Ramalho Schlosser" userId="2ce237cf-d7ee-4bb6-822f-e96bd5808cce" providerId="ADAL" clId="{4E94B41E-503C-41B8-A325-B007F614EF45}" dt="2022-09-22T12:56:35.388" v="642" actId="1076"/>
          <ac:spMkLst>
            <pc:docMk/>
            <pc:sldMk cId="0" sldId="264"/>
            <ac:spMk id="45" creationId="{8362D0EA-08AE-176E-E36D-BAB8F924A17B}"/>
          </ac:spMkLst>
        </pc:spChg>
        <pc:spChg chg="add mod">
          <ac:chgData name="Renata Lana Ramalho Schlosser" userId="2ce237cf-d7ee-4bb6-822f-e96bd5808cce" providerId="ADAL" clId="{4E94B41E-503C-41B8-A325-B007F614EF45}" dt="2022-09-23T17:05:34.726" v="1191" actId="208"/>
          <ac:spMkLst>
            <pc:docMk/>
            <pc:sldMk cId="0" sldId="264"/>
            <ac:spMk id="50" creationId="{93D4F330-14C1-B797-8CE7-5124D9990D93}"/>
          </ac:spMkLst>
        </pc:spChg>
        <pc:spChg chg="add mod">
          <ac:chgData name="Renata Lana Ramalho Schlosser" userId="2ce237cf-d7ee-4bb6-822f-e96bd5808cce" providerId="ADAL" clId="{4E94B41E-503C-41B8-A325-B007F614EF45}" dt="2022-09-22T12:56:45.020" v="643" actId="1076"/>
          <ac:spMkLst>
            <pc:docMk/>
            <pc:sldMk cId="0" sldId="264"/>
            <ac:spMk id="51" creationId="{A40B78EE-60B0-294B-5564-B9140F891FF5}"/>
          </ac:spMkLst>
        </pc:spChg>
        <pc:spChg chg="add mod">
          <ac:chgData name="Renata Lana Ramalho Schlosser" userId="2ce237cf-d7ee-4bb6-822f-e96bd5808cce" providerId="ADAL" clId="{4E94B41E-503C-41B8-A325-B007F614EF45}" dt="2022-09-22T13:00:35.832" v="645" actId="1076"/>
          <ac:spMkLst>
            <pc:docMk/>
            <pc:sldMk cId="0" sldId="264"/>
            <ac:spMk id="52" creationId="{85A4BF3E-67CD-1C6D-C07A-2A54282458A3}"/>
          </ac:spMkLst>
        </pc:spChg>
        <pc:spChg chg="add mod">
          <ac:chgData name="Renata Lana Ramalho Schlosser" userId="2ce237cf-d7ee-4bb6-822f-e96bd5808cce" providerId="ADAL" clId="{4E94B41E-503C-41B8-A325-B007F614EF45}" dt="2022-09-22T13:02:46.423" v="654" actId="1076"/>
          <ac:spMkLst>
            <pc:docMk/>
            <pc:sldMk cId="0" sldId="264"/>
            <ac:spMk id="53" creationId="{DD497E97-7D01-7093-D456-5977CDD51F8E}"/>
          </ac:spMkLst>
        </pc:spChg>
        <pc:spChg chg="add mod">
          <ac:chgData name="Renata Lana Ramalho Schlosser" userId="2ce237cf-d7ee-4bb6-822f-e96bd5808cce" providerId="ADAL" clId="{4E94B41E-503C-41B8-A325-B007F614EF45}" dt="2022-09-22T13:02:51.021" v="655" actId="1076"/>
          <ac:spMkLst>
            <pc:docMk/>
            <pc:sldMk cId="0" sldId="264"/>
            <ac:spMk id="54" creationId="{B508F960-620E-5CB2-8F2E-BD8E6C335F15}"/>
          </ac:spMkLst>
        </pc:spChg>
        <pc:spChg chg="add del mod">
          <ac:chgData name="Renata Lana Ramalho Schlosser" userId="2ce237cf-d7ee-4bb6-822f-e96bd5808cce" providerId="ADAL" clId="{4E94B41E-503C-41B8-A325-B007F614EF45}" dt="2022-09-23T18:07:43.208" v="1427" actId="478"/>
          <ac:spMkLst>
            <pc:docMk/>
            <pc:sldMk cId="0" sldId="264"/>
            <ac:spMk id="55" creationId="{772273B0-A3CC-277E-17DA-43E77B612FD4}"/>
          </ac:spMkLst>
        </pc:spChg>
        <pc:spChg chg="add del">
          <ac:chgData name="Renata Lana Ramalho Schlosser" userId="2ce237cf-d7ee-4bb6-822f-e96bd5808cce" providerId="ADAL" clId="{4E94B41E-503C-41B8-A325-B007F614EF45}" dt="2022-09-27T18:01:56.730" v="1540" actId="22"/>
          <ac:spMkLst>
            <pc:docMk/>
            <pc:sldMk cId="0" sldId="264"/>
            <ac:spMk id="55" creationId="{D40154D8-354F-89F8-7D08-CA1303C08008}"/>
          </ac:spMkLst>
        </pc:spChg>
        <pc:spChg chg="add mod">
          <ac:chgData name="Renata Lana Ramalho Schlosser" userId="2ce237cf-d7ee-4bb6-822f-e96bd5808cce" providerId="ADAL" clId="{4E94B41E-503C-41B8-A325-B007F614EF45}" dt="2022-09-22T13:02:58.506" v="657" actId="1076"/>
          <ac:spMkLst>
            <pc:docMk/>
            <pc:sldMk cId="0" sldId="264"/>
            <ac:spMk id="56" creationId="{ADE18576-C079-73B6-EC3F-A4865E8B4EAF}"/>
          </ac:spMkLst>
        </pc:spChg>
        <pc:spChg chg="add mod">
          <ac:chgData name="Renata Lana Ramalho Schlosser" userId="2ce237cf-d7ee-4bb6-822f-e96bd5808cce" providerId="ADAL" clId="{4E94B41E-503C-41B8-A325-B007F614EF45}" dt="2022-09-22T13:03:12.571" v="660" actId="1076"/>
          <ac:spMkLst>
            <pc:docMk/>
            <pc:sldMk cId="0" sldId="264"/>
            <ac:spMk id="57" creationId="{7FAAC151-E946-94C8-A7CE-62802FD3607D}"/>
          </ac:spMkLst>
        </pc:spChg>
        <pc:spChg chg="add mod">
          <ac:chgData name="Renata Lana Ramalho Schlosser" userId="2ce237cf-d7ee-4bb6-822f-e96bd5808cce" providerId="ADAL" clId="{4E94B41E-503C-41B8-A325-B007F614EF45}" dt="2022-09-22T13:03:41.303" v="666" actId="1076"/>
          <ac:spMkLst>
            <pc:docMk/>
            <pc:sldMk cId="0" sldId="264"/>
            <ac:spMk id="58" creationId="{70DAE39B-CC54-44E4-186F-61CD9D628207}"/>
          </ac:spMkLst>
        </pc:spChg>
        <pc:spChg chg="add mod">
          <ac:chgData name="Renata Lana Ramalho Schlosser" userId="2ce237cf-d7ee-4bb6-822f-e96bd5808cce" providerId="ADAL" clId="{4E94B41E-503C-41B8-A325-B007F614EF45}" dt="2022-09-22T13:03:46.560" v="667" actId="1076"/>
          <ac:spMkLst>
            <pc:docMk/>
            <pc:sldMk cId="0" sldId="264"/>
            <ac:spMk id="59" creationId="{6C221D68-AEB6-14EE-84B7-C4EF6367F738}"/>
          </ac:spMkLst>
        </pc:spChg>
        <pc:spChg chg="add mod">
          <ac:chgData name="Renata Lana Ramalho Schlosser" userId="2ce237cf-d7ee-4bb6-822f-e96bd5808cce" providerId="ADAL" clId="{4E94B41E-503C-41B8-A325-B007F614EF45}" dt="2022-09-27T17:34:51.358" v="1505" actId="1076"/>
          <ac:spMkLst>
            <pc:docMk/>
            <pc:sldMk cId="0" sldId="264"/>
            <ac:spMk id="60" creationId="{C9F28B07-48CA-82BB-1A0F-BDC30A3371B2}"/>
          </ac:spMkLst>
        </pc:spChg>
        <pc:spChg chg="add mod">
          <ac:chgData name="Renata Lana Ramalho Schlosser" userId="2ce237cf-d7ee-4bb6-822f-e96bd5808cce" providerId="ADAL" clId="{4E94B41E-503C-41B8-A325-B007F614EF45}" dt="2022-09-22T19:54:57.874" v="850" actId="1076"/>
          <ac:spMkLst>
            <pc:docMk/>
            <pc:sldMk cId="0" sldId="264"/>
            <ac:spMk id="61" creationId="{3F34D38D-9C74-51FC-1125-ADC936DE4962}"/>
          </ac:spMkLst>
        </pc:spChg>
        <pc:spChg chg="add del mod">
          <ac:chgData name="Renata Lana Ramalho Schlosser" userId="2ce237cf-d7ee-4bb6-822f-e96bd5808cce" providerId="ADAL" clId="{4E94B41E-503C-41B8-A325-B007F614EF45}" dt="2022-09-23T16:59:00.933" v="1178" actId="478"/>
          <ac:spMkLst>
            <pc:docMk/>
            <pc:sldMk cId="0" sldId="264"/>
            <ac:spMk id="62" creationId="{701368A4-4193-A20F-C791-13930514A7BD}"/>
          </ac:spMkLst>
        </pc:spChg>
        <pc:spChg chg="add del mod">
          <ac:chgData name="Renata Lana Ramalho Schlosser" userId="2ce237cf-d7ee-4bb6-822f-e96bd5808cce" providerId="ADAL" clId="{4E94B41E-503C-41B8-A325-B007F614EF45}" dt="2022-09-23T17:06:00.440" v="1194" actId="478"/>
          <ac:spMkLst>
            <pc:docMk/>
            <pc:sldMk cId="0" sldId="264"/>
            <ac:spMk id="63" creationId="{1595E86A-153B-FC0F-5B25-FFD1E509E2EA}"/>
          </ac:spMkLst>
        </pc:spChg>
        <pc:spChg chg="add mod">
          <ac:chgData name="Renata Lana Ramalho Schlosser" userId="2ce237cf-d7ee-4bb6-822f-e96bd5808cce" providerId="ADAL" clId="{4E94B41E-503C-41B8-A325-B007F614EF45}" dt="2022-09-27T18:28:39.368" v="1668" actId="1076"/>
          <ac:spMkLst>
            <pc:docMk/>
            <pc:sldMk cId="0" sldId="264"/>
            <ac:spMk id="63" creationId="{1AC5DC08-31BC-7195-A181-9D1AC0DBD2B9}"/>
          </ac:spMkLst>
        </pc:spChg>
        <pc:spChg chg="add mod">
          <ac:chgData name="Renata Lana Ramalho Schlosser" userId="2ce237cf-d7ee-4bb6-822f-e96bd5808cce" providerId="ADAL" clId="{4E94B41E-503C-41B8-A325-B007F614EF45}" dt="2022-09-23T17:06:05.992" v="1195" actId="1076"/>
          <ac:spMkLst>
            <pc:docMk/>
            <pc:sldMk cId="0" sldId="264"/>
            <ac:spMk id="64" creationId="{D322CD05-D7A9-BFD1-434A-88D30DDB43A2}"/>
          </ac:spMkLst>
        </pc:spChg>
        <pc:spChg chg="add mod">
          <ac:chgData name="Renata Lana Ramalho Schlosser" userId="2ce237cf-d7ee-4bb6-822f-e96bd5808cce" providerId="ADAL" clId="{4E94B41E-503C-41B8-A325-B007F614EF45}" dt="2022-09-23T17:06:47.025" v="1198" actId="1076"/>
          <ac:spMkLst>
            <pc:docMk/>
            <pc:sldMk cId="0" sldId="264"/>
            <ac:spMk id="65" creationId="{D5EBA303-D7A3-7E9F-8474-1280C1861A73}"/>
          </ac:spMkLst>
        </pc:spChg>
        <pc:spChg chg="add mod">
          <ac:chgData name="Renata Lana Ramalho Schlosser" userId="2ce237cf-d7ee-4bb6-822f-e96bd5808cce" providerId="ADAL" clId="{4E94B41E-503C-41B8-A325-B007F614EF45}" dt="2022-09-23T18:07:59.509" v="1430" actId="1076"/>
          <ac:spMkLst>
            <pc:docMk/>
            <pc:sldMk cId="0" sldId="264"/>
            <ac:spMk id="66" creationId="{5CE9D53E-72EF-6607-9372-7996DC634A50}"/>
          </ac:spMkLst>
        </pc:spChg>
        <pc:spChg chg="add mod">
          <ac:chgData name="Renata Lana Ramalho Schlosser" userId="2ce237cf-d7ee-4bb6-822f-e96bd5808cce" providerId="ADAL" clId="{4E94B41E-503C-41B8-A325-B007F614EF45}" dt="2022-09-27T18:29:54.875" v="1682" actId="1076"/>
          <ac:spMkLst>
            <pc:docMk/>
            <pc:sldMk cId="0" sldId="264"/>
            <ac:spMk id="67" creationId="{8F1504F1-62C7-C4A1-4FD4-859E42A47258}"/>
          </ac:spMkLst>
        </pc:spChg>
        <pc:spChg chg="add mod">
          <ac:chgData name="Renata Lana Ramalho Schlosser" userId="2ce237cf-d7ee-4bb6-822f-e96bd5808cce" providerId="ADAL" clId="{4E94B41E-503C-41B8-A325-B007F614EF45}" dt="2022-09-27T18:28:55.650" v="1672" actId="1076"/>
          <ac:spMkLst>
            <pc:docMk/>
            <pc:sldMk cId="0" sldId="264"/>
            <ac:spMk id="68" creationId="{BC14D0E0-A66F-31DD-AB92-3F64809730D2}"/>
          </ac:spMkLst>
        </pc:spChg>
        <pc:graphicFrameChg chg="mod modGraphic">
          <ac:chgData name="Renata Lana Ramalho Schlosser" userId="2ce237cf-d7ee-4bb6-822f-e96bd5808cce" providerId="ADAL" clId="{4E94B41E-503C-41B8-A325-B007F614EF45}" dt="2022-09-27T18:56:29.443" v="1737" actId="179"/>
          <ac:graphicFrameMkLst>
            <pc:docMk/>
            <pc:sldMk cId="0" sldId="264"/>
            <ac:graphicFrameMk id="4" creationId="{00000000-0000-0000-0000-000000000000}"/>
          </ac:graphicFrameMkLst>
        </pc:graphicFrameChg>
        <pc:graphicFrameChg chg="mod modGraphic">
          <ac:chgData name="Renata Lana Ramalho Schlosser" userId="2ce237cf-d7ee-4bb6-822f-e96bd5808cce" providerId="ADAL" clId="{4E94B41E-503C-41B8-A325-B007F614EF45}" dt="2022-09-27T17:33:35.527" v="1500" actId="179"/>
          <ac:graphicFrameMkLst>
            <pc:docMk/>
            <pc:sldMk cId="0" sldId="264"/>
            <ac:graphicFrameMk id="6" creationId="{00000000-0000-0000-0000-000000000000}"/>
          </ac:graphicFrameMkLst>
        </pc:graphicFrameChg>
        <pc:graphicFrameChg chg="add del mod modGraphic">
          <ac:chgData name="Renata Lana Ramalho Schlosser" userId="2ce237cf-d7ee-4bb6-822f-e96bd5808cce" providerId="ADAL" clId="{4E94B41E-503C-41B8-A325-B007F614EF45}" dt="2022-09-21T18:22:55.931" v="303" actId="478"/>
          <ac:graphicFrameMkLst>
            <pc:docMk/>
            <pc:sldMk cId="0" sldId="264"/>
            <ac:graphicFrameMk id="7" creationId="{22ED6D01-B484-1EDD-2627-34B646C3FC25}"/>
          </ac:graphicFrameMkLst>
        </pc:graphicFrameChg>
        <pc:graphicFrameChg chg="modGraphic">
          <ac:chgData name="Renata Lana Ramalho Schlosser" userId="2ce237cf-d7ee-4bb6-822f-e96bd5808cce" providerId="ADAL" clId="{4E94B41E-503C-41B8-A325-B007F614EF45}" dt="2022-10-03T18:21:32.880" v="1775" actId="207"/>
          <ac:graphicFrameMkLst>
            <pc:docMk/>
            <pc:sldMk cId="0" sldId="264"/>
            <ac:graphicFrameMk id="8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4E94B41E-503C-41B8-A325-B007F614EF45}" dt="2022-09-23T18:01:40.064" v="1411" actId="179"/>
          <ac:graphicFrameMkLst>
            <pc:docMk/>
            <pc:sldMk cId="0" sldId="264"/>
            <ac:graphicFrameMk id="10" creationId="{00000000-0000-0000-0000-000000000000}"/>
          </ac:graphicFrameMkLst>
        </pc:graphicFrameChg>
        <pc:graphicFrameChg chg="mod modGraphic">
          <ac:chgData name="Renata Lana Ramalho Schlosser" userId="2ce237cf-d7ee-4bb6-822f-e96bd5808cce" providerId="ADAL" clId="{4E94B41E-503C-41B8-A325-B007F614EF45}" dt="2022-09-27T19:41:13.109" v="1773" actId="179"/>
          <ac:graphicFrameMkLst>
            <pc:docMk/>
            <pc:sldMk cId="0" sldId="264"/>
            <ac:graphicFrameMk id="12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4E94B41E-503C-41B8-A325-B007F614EF45}" dt="2022-10-03T18:21:58.586" v="1776" actId="207"/>
          <ac:graphicFrameMkLst>
            <pc:docMk/>
            <pc:sldMk cId="0" sldId="264"/>
            <ac:graphicFrameMk id="14" creationId="{00000000-0000-0000-0000-000000000000}"/>
          </ac:graphicFrameMkLst>
        </pc:graphicFrameChg>
        <pc:graphicFrameChg chg="add mod modGraphic">
          <ac:chgData name="Renata Lana Ramalho Schlosser" userId="2ce237cf-d7ee-4bb6-822f-e96bd5808cce" providerId="ADAL" clId="{4E94B41E-503C-41B8-A325-B007F614EF45}" dt="2022-09-26T14:02:08.512" v="1474" actId="14861"/>
          <ac:graphicFrameMkLst>
            <pc:docMk/>
            <pc:sldMk cId="0" sldId="264"/>
            <ac:graphicFrameMk id="15" creationId="{2778B026-D24C-FA75-1E6D-82FECC950C27}"/>
          </ac:graphicFrameMkLst>
        </pc:graphicFrameChg>
        <pc:graphicFrameChg chg="modGraphic">
          <ac:chgData name="Renata Lana Ramalho Schlosser" userId="2ce237cf-d7ee-4bb6-822f-e96bd5808cce" providerId="ADAL" clId="{4E94B41E-503C-41B8-A325-B007F614EF45}" dt="2022-09-23T17:42:59.247" v="1338" actId="179"/>
          <ac:graphicFrameMkLst>
            <pc:docMk/>
            <pc:sldMk cId="0" sldId="264"/>
            <ac:graphicFrameMk id="16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4E94B41E-503C-41B8-A325-B007F614EF45}" dt="2022-09-23T17:17:55.518" v="1204" actId="207"/>
          <ac:graphicFrameMkLst>
            <pc:docMk/>
            <pc:sldMk cId="0" sldId="264"/>
            <ac:graphicFrameMk id="18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4E94B41E-503C-41B8-A325-B007F614EF45}" dt="2022-09-27T18:11:32.969" v="1597" actId="179"/>
          <ac:graphicFrameMkLst>
            <pc:docMk/>
            <pc:sldMk cId="0" sldId="264"/>
            <ac:graphicFrameMk id="20" creationId="{00000000-0000-0000-0000-000000000000}"/>
          </ac:graphicFrameMkLst>
        </pc:graphicFrameChg>
        <pc:graphicFrameChg chg="mod modGraphic">
          <ac:chgData name="Renata Lana Ramalho Schlosser" userId="2ce237cf-d7ee-4bb6-822f-e96bd5808cce" providerId="ADAL" clId="{4E94B41E-503C-41B8-A325-B007F614EF45}" dt="2022-09-23T17:17:43.950" v="1203" actId="207"/>
          <ac:graphicFrameMkLst>
            <pc:docMk/>
            <pc:sldMk cId="0" sldId="264"/>
            <ac:graphicFrameMk id="22" creationId="{00000000-0000-0000-0000-000000000000}"/>
          </ac:graphicFrameMkLst>
        </pc:graphicFrameChg>
        <pc:graphicFrameChg chg="mod modGraphic">
          <ac:chgData name="Renata Lana Ramalho Schlosser" userId="2ce237cf-d7ee-4bb6-822f-e96bd5808cce" providerId="ADAL" clId="{4E94B41E-503C-41B8-A325-B007F614EF45}" dt="2022-09-27T17:45:56.803" v="1526" actId="20577"/>
          <ac:graphicFrameMkLst>
            <pc:docMk/>
            <pc:sldMk cId="0" sldId="264"/>
            <ac:graphicFrameMk id="24" creationId="{00000000-0000-0000-0000-000000000000}"/>
          </ac:graphicFrameMkLst>
        </pc:graphicFrameChg>
        <pc:graphicFrameChg chg="mod modGraphic">
          <ac:chgData name="Renata Lana Ramalho Schlosser" userId="2ce237cf-d7ee-4bb6-822f-e96bd5808cce" providerId="ADAL" clId="{4E94B41E-503C-41B8-A325-B007F614EF45}" dt="2022-09-23T17:07:20.780" v="1200" actId="207"/>
          <ac:graphicFrameMkLst>
            <pc:docMk/>
            <pc:sldMk cId="0" sldId="264"/>
            <ac:graphicFrameMk id="26" creationId="{00000000-0000-0000-0000-000000000000}"/>
          </ac:graphicFrameMkLst>
        </pc:graphicFrameChg>
        <pc:graphicFrameChg chg="add del mod">
          <ac:chgData name="Renata Lana Ramalho Schlosser" userId="2ce237cf-d7ee-4bb6-822f-e96bd5808cce" providerId="ADAL" clId="{4E94B41E-503C-41B8-A325-B007F614EF45}" dt="2022-09-27T18:01:41.309" v="1535"/>
          <ac:graphicFrameMkLst>
            <pc:docMk/>
            <pc:sldMk cId="0" sldId="264"/>
            <ac:graphicFrameMk id="43" creationId="{DBA9B9C1-772B-F608-73D4-7377249A9076}"/>
          </ac:graphicFrameMkLst>
        </pc:graphicFrameChg>
        <pc:graphicFrameChg chg="add del mod">
          <ac:chgData name="Renata Lana Ramalho Schlosser" userId="2ce237cf-d7ee-4bb6-822f-e96bd5808cce" providerId="ADAL" clId="{4E94B41E-503C-41B8-A325-B007F614EF45}" dt="2022-09-21T19:49:33.895" v="437"/>
          <ac:graphicFrameMkLst>
            <pc:docMk/>
            <pc:sldMk cId="0" sldId="264"/>
            <ac:graphicFrameMk id="44" creationId="{E6A9E13A-60B8-7E18-6EAB-8BA817E10E66}"/>
          </ac:graphicFrameMkLst>
        </pc:graphicFrameChg>
        <pc:graphicFrameChg chg="add del mod modGraphic">
          <ac:chgData name="Renata Lana Ramalho Schlosser" userId="2ce237cf-d7ee-4bb6-822f-e96bd5808cce" providerId="ADAL" clId="{4E94B41E-503C-41B8-A325-B007F614EF45}" dt="2022-09-27T18:01:34.481" v="1533" actId="478"/>
          <ac:graphicFrameMkLst>
            <pc:docMk/>
            <pc:sldMk cId="0" sldId="264"/>
            <ac:graphicFrameMk id="46" creationId="{ACE3261D-C3F3-0519-F028-09375E3CA9E7}"/>
          </ac:graphicFrameMkLst>
        </pc:graphicFrameChg>
        <pc:graphicFrameChg chg="mod modGraphic">
          <ac:chgData name="Renata Lana Ramalho Schlosser" userId="2ce237cf-d7ee-4bb6-822f-e96bd5808cce" providerId="ADAL" clId="{4E94B41E-503C-41B8-A325-B007F614EF45}" dt="2022-09-26T14:01:46.510" v="1473" actId="14861"/>
          <ac:graphicFrameMkLst>
            <pc:docMk/>
            <pc:sldMk cId="0" sldId="264"/>
            <ac:graphicFrameMk id="47" creationId="{824950BE-BE66-374E-B326-1E0D814BE550}"/>
          </ac:graphicFrameMkLst>
        </pc:graphicFrameChg>
        <pc:graphicFrameChg chg="add mod modGraphic">
          <ac:chgData name="Renata Lana Ramalho Schlosser" userId="2ce237cf-d7ee-4bb6-822f-e96bd5808cce" providerId="ADAL" clId="{4E94B41E-503C-41B8-A325-B007F614EF45}" dt="2022-09-27T18:02:33.590" v="1547" actId="14100"/>
          <ac:graphicFrameMkLst>
            <pc:docMk/>
            <pc:sldMk cId="0" sldId="264"/>
            <ac:graphicFrameMk id="62" creationId="{4C41AE77-565C-FBDB-03FA-D25758FAEA3A}"/>
          </ac:graphicFrameMkLst>
        </pc:graphicFrameChg>
        <pc:picChg chg="add mod">
          <ac:chgData name="Renata Lana Ramalho Schlosser" userId="2ce237cf-d7ee-4bb6-822f-e96bd5808cce" providerId="ADAL" clId="{4E94B41E-503C-41B8-A325-B007F614EF45}" dt="2022-09-23T17:13:42.062" v="1202" actId="14100"/>
          <ac:picMkLst>
            <pc:docMk/>
            <pc:sldMk cId="0" sldId="264"/>
            <ac:picMk id="9" creationId="{E10BD25C-EEF4-BD45-9DF1-8C83C7AFDA98}"/>
          </ac:picMkLst>
        </pc:picChg>
        <pc:picChg chg="add del mod">
          <ac:chgData name="Renata Lana Ramalho Schlosser" userId="2ce237cf-d7ee-4bb6-822f-e96bd5808cce" providerId="ADAL" clId="{4E94B41E-503C-41B8-A325-B007F614EF45}" dt="2022-09-21T18:21:47.916" v="295" actId="478"/>
          <ac:picMkLst>
            <pc:docMk/>
            <pc:sldMk cId="0" sldId="264"/>
            <ac:picMk id="11" creationId="{BBCB0062-C39F-0000-AA89-ACFDB7C82D13}"/>
          </ac:picMkLst>
        </pc:picChg>
        <pc:picChg chg="add del mod">
          <ac:chgData name="Renata Lana Ramalho Schlosser" userId="2ce237cf-d7ee-4bb6-822f-e96bd5808cce" providerId="ADAL" clId="{4E94B41E-503C-41B8-A325-B007F614EF45}" dt="2022-09-21T19:39:17.268" v="427" actId="478"/>
          <ac:picMkLst>
            <pc:docMk/>
            <pc:sldMk cId="0" sldId="264"/>
            <ac:picMk id="13" creationId="{7BCB8F55-B736-9914-FB5F-93AB943EB638}"/>
          </ac:picMkLst>
        </pc:picChg>
        <pc:picChg chg="add del mod">
          <ac:chgData name="Renata Lana Ramalho Schlosser" userId="2ce237cf-d7ee-4bb6-822f-e96bd5808cce" providerId="ADAL" clId="{4E94B41E-503C-41B8-A325-B007F614EF45}" dt="2022-09-20T18:38:39.841" v="219" actId="478"/>
          <ac:picMkLst>
            <pc:docMk/>
            <pc:sldMk cId="0" sldId="264"/>
            <ac:picMk id="13" creationId="{D77F4321-BD11-FB3A-19B8-CFE10677721D}"/>
          </ac:picMkLst>
        </pc:picChg>
        <pc:picChg chg="add del mod">
          <ac:chgData name="Renata Lana Ramalho Schlosser" userId="2ce237cf-d7ee-4bb6-822f-e96bd5808cce" providerId="ADAL" clId="{4E94B41E-503C-41B8-A325-B007F614EF45}" dt="2022-09-21T19:49:50.655" v="441"/>
          <ac:picMkLst>
            <pc:docMk/>
            <pc:sldMk cId="0" sldId="264"/>
            <ac:picMk id="45" creationId="{6220A9BA-79C8-70E6-89B5-5C80F30118C8}"/>
          </ac:picMkLst>
        </pc:picChg>
        <pc:picChg chg="del">
          <ac:chgData name="Renata Lana Ramalho Schlosser" userId="2ce237cf-d7ee-4bb6-822f-e96bd5808cce" providerId="ADAL" clId="{4E94B41E-503C-41B8-A325-B007F614EF45}" dt="2022-09-20T15:15:25.250" v="136" actId="478"/>
          <ac:picMkLst>
            <pc:docMk/>
            <pc:sldMk cId="0" sldId="264"/>
            <ac:picMk id="45" creationId="{E6B304CD-EE4D-B54B-A1DC-04FA6E723A34}"/>
          </ac:picMkLst>
        </pc:picChg>
        <pc:picChg chg="add del mod">
          <ac:chgData name="Renata Lana Ramalho Schlosser" userId="2ce237cf-d7ee-4bb6-822f-e96bd5808cce" providerId="ADAL" clId="{4E94B41E-503C-41B8-A325-B007F614EF45}" dt="2022-09-23T16:59:20.375" v="1180" actId="478"/>
          <ac:picMkLst>
            <pc:docMk/>
            <pc:sldMk cId="0" sldId="264"/>
            <ac:picMk id="48" creationId="{92E3FEED-7E1A-0F41-302F-EF5393F0A9B8}"/>
          </ac:picMkLst>
        </pc:picChg>
        <pc:picChg chg="add del">
          <ac:chgData name="Renata Lana Ramalho Schlosser" userId="2ce237cf-d7ee-4bb6-822f-e96bd5808cce" providerId="ADAL" clId="{4E94B41E-503C-41B8-A325-B007F614EF45}" dt="2022-09-27T18:01:51.783" v="1537"/>
          <ac:picMkLst>
            <pc:docMk/>
            <pc:sldMk cId="0" sldId="264"/>
            <ac:picMk id="48" creationId="{D9691BF3-14D4-54FD-CB37-A116171DFD12}"/>
          </ac:picMkLst>
        </pc:picChg>
        <pc:picChg chg="add del mod">
          <ac:chgData name="Renata Lana Ramalho Schlosser" userId="2ce237cf-d7ee-4bb6-822f-e96bd5808cce" providerId="ADAL" clId="{4E94B41E-503C-41B8-A325-B007F614EF45}" dt="2022-09-23T16:57:53.733" v="1170" actId="478"/>
          <ac:picMkLst>
            <pc:docMk/>
            <pc:sldMk cId="0" sldId="264"/>
            <ac:picMk id="49" creationId="{7CBC1E73-0FD4-AC18-609B-754BC70C2589}"/>
          </ac:picMkLst>
        </pc:picChg>
        <pc:picChg chg="add del mod">
          <ac:chgData name="Renata Lana Ramalho Schlosser" userId="2ce237cf-d7ee-4bb6-822f-e96bd5808cce" providerId="ADAL" clId="{4E94B41E-503C-41B8-A325-B007F614EF45}" dt="2022-09-22T12:45:37.173" v="606" actId="478"/>
          <ac:picMkLst>
            <pc:docMk/>
            <pc:sldMk cId="0" sldId="264"/>
            <ac:picMk id="50" creationId="{66E914F2-D391-EA95-39F4-D99672D6B34D}"/>
          </ac:picMkLst>
        </pc:picChg>
        <pc:inkChg chg="add del">
          <ac:chgData name="Renata Lana Ramalho Schlosser" userId="2ce237cf-d7ee-4bb6-822f-e96bd5808cce" providerId="ADAL" clId="{4E94B41E-503C-41B8-A325-B007F614EF45}" dt="2022-09-22T11:50:10.302" v="587" actId="9405"/>
          <ac:inkMkLst>
            <pc:docMk/>
            <pc:sldMk cId="0" sldId="264"/>
            <ac:inkMk id="7" creationId="{82D4A943-65DB-26CE-492E-93F2E248FD3E}"/>
          </ac:inkMkLst>
        </pc:inkChg>
      </pc:sldChg>
      <pc:sldChg chg="modSp mod">
        <pc:chgData name="Renata Lana Ramalho Schlosser" userId="2ce237cf-d7ee-4bb6-822f-e96bd5808cce" providerId="ADAL" clId="{4E94B41E-503C-41B8-A325-B007F614EF45}" dt="2022-10-03T18:24:54.993" v="1794" actId="20577"/>
        <pc:sldMkLst>
          <pc:docMk/>
          <pc:sldMk cId="3141993120" sldId="265"/>
        </pc:sldMkLst>
        <pc:spChg chg="mod">
          <ac:chgData name="Renata Lana Ramalho Schlosser" userId="2ce237cf-d7ee-4bb6-822f-e96bd5808cce" providerId="ADAL" clId="{4E94B41E-503C-41B8-A325-B007F614EF45}" dt="2022-09-23T13:01:15.314" v="852" actId="20577"/>
          <ac:spMkLst>
            <pc:docMk/>
            <pc:sldMk cId="3141993120" sldId="265"/>
            <ac:spMk id="28" creationId="{00000000-0000-0000-0000-000000000000}"/>
          </ac:spMkLst>
        </pc:spChg>
        <pc:graphicFrameChg chg="mod modGraphic">
          <ac:chgData name="Renata Lana Ramalho Schlosser" userId="2ce237cf-d7ee-4bb6-822f-e96bd5808cce" providerId="ADAL" clId="{4E94B41E-503C-41B8-A325-B007F614EF45}" dt="2022-10-03T18:24:54.993" v="1794" actId="20577"/>
          <ac:graphicFrameMkLst>
            <pc:docMk/>
            <pc:sldMk cId="3141993120" sldId="265"/>
            <ac:graphicFrameMk id="19" creationId="{C3E12518-14D7-420F-9514-4558178A7A24}"/>
          </ac:graphicFrameMkLst>
        </pc:graphicFrameChg>
        <pc:graphicFrameChg chg="mod modGraphic">
          <ac:chgData name="Renata Lana Ramalho Schlosser" userId="2ce237cf-d7ee-4bb6-822f-e96bd5808cce" providerId="ADAL" clId="{4E94B41E-503C-41B8-A325-B007F614EF45}" dt="2022-09-23T13:26:34.552" v="979" actId="20577"/>
          <ac:graphicFrameMkLst>
            <pc:docMk/>
            <pc:sldMk cId="3141993120" sldId="265"/>
            <ac:graphicFrameMk id="21" creationId="{9AB13087-2A6D-400F-8824-EC530B51C3DE}"/>
          </ac:graphicFrameMkLst>
        </pc:graphicFrameChg>
        <pc:graphicFrameChg chg="mod modGraphic">
          <ac:chgData name="Renata Lana Ramalho Schlosser" userId="2ce237cf-d7ee-4bb6-822f-e96bd5808cce" providerId="ADAL" clId="{4E94B41E-503C-41B8-A325-B007F614EF45}" dt="2022-10-03T18:22:43.705" v="1783" actId="20577"/>
          <ac:graphicFrameMkLst>
            <pc:docMk/>
            <pc:sldMk cId="3141993120" sldId="265"/>
            <ac:graphicFrameMk id="25" creationId="{77DB915F-AC43-43EB-85D8-A4ABA12555CA}"/>
          </ac:graphicFrameMkLst>
        </pc:graphicFrameChg>
      </pc:sldChg>
      <pc:sldChg chg="addSp delSp modSp new mod">
        <pc:chgData name="Renata Lana Ramalho Schlosser" userId="2ce237cf-d7ee-4bb6-822f-e96bd5808cce" providerId="ADAL" clId="{4E94B41E-503C-41B8-A325-B007F614EF45}" dt="2022-10-03T18:23:41.536" v="1785" actId="207"/>
        <pc:sldMkLst>
          <pc:docMk/>
          <pc:sldMk cId="2187675253" sldId="266"/>
        </pc:sldMkLst>
        <pc:spChg chg="add mod">
          <ac:chgData name="Renata Lana Ramalho Schlosser" userId="2ce237cf-d7ee-4bb6-822f-e96bd5808cce" providerId="ADAL" clId="{4E94B41E-503C-41B8-A325-B007F614EF45}" dt="2022-09-27T18:18:18.250" v="1616" actId="20577"/>
          <ac:spMkLst>
            <pc:docMk/>
            <pc:sldMk cId="2187675253" sldId="266"/>
            <ac:spMk id="3" creationId="{B03356AB-15D6-5850-BB1A-A78CDFE6E8A4}"/>
          </ac:spMkLst>
        </pc:spChg>
        <pc:spChg chg="add mod">
          <ac:chgData name="Renata Lana Ramalho Schlosser" userId="2ce237cf-d7ee-4bb6-822f-e96bd5808cce" providerId="ADAL" clId="{4E94B41E-503C-41B8-A325-B007F614EF45}" dt="2022-09-26T13:58:18.115" v="1449"/>
          <ac:spMkLst>
            <pc:docMk/>
            <pc:sldMk cId="2187675253" sldId="266"/>
            <ac:spMk id="15" creationId="{25F3A414-4F47-1AF0-73C5-AF3D6B55AD60}"/>
          </ac:spMkLst>
        </pc:spChg>
        <pc:spChg chg="add mod">
          <ac:chgData name="Renata Lana Ramalho Schlosser" userId="2ce237cf-d7ee-4bb6-822f-e96bd5808cce" providerId="ADAL" clId="{4E94B41E-503C-41B8-A325-B007F614EF45}" dt="2022-09-26T13:58:18.115" v="1449"/>
          <ac:spMkLst>
            <pc:docMk/>
            <pc:sldMk cId="2187675253" sldId="266"/>
            <ac:spMk id="16" creationId="{BD3C7AFC-5D17-D442-4D52-4EFFD7512913}"/>
          </ac:spMkLst>
        </pc:spChg>
        <pc:spChg chg="add mod">
          <ac:chgData name="Renata Lana Ramalho Schlosser" userId="2ce237cf-d7ee-4bb6-822f-e96bd5808cce" providerId="ADAL" clId="{4E94B41E-503C-41B8-A325-B007F614EF45}" dt="2022-09-26T13:58:18.115" v="1449"/>
          <ac:spMkLst>
            <pc:docMk/>
            <pc:sldMk cId="2187675253" sldId="266"/>
            <ac:spMk id="17" creationId="{0C258CE7-266F-0593-88FD-D7513D7CA8A8}"/>
          </ac:spMkLst>
        </pc:spChg>
        <pc:spChg chg="add mod">
          <ac:chgData name="Renata Lana Ramalho Schlosser" userId="2ce237cf-d7ee-4bb6-822f-e96bd5808cce" providerId="ADAL" clId="{4E94B41E-503C-41B8-A325-B007F614EF45}" dt="2022-09-26T13:58:18.115" v="1449"/>
          <ac:spMkLst>
            <pc:docMk/>
            <pc:sldMk cId="2187675253" sldId="266"/>
            <ac:spMk id="18" creationId="{37869849-0F9E-6E3E-3497-83403DCB8EFA}"/>
          </ac:spMkLst>
        </pc:spChg>
        <pc:spChg chg="add mod">
          <ac:chgData name="Renata Lana Ramalho Schlosser" userId="2ce237cf-d7ee-4bb6-822f-e96bd5808cce" providerId="ADAL" clId="{4E94B41E-503C-41B8-A325-B007F614EF45}" dt="2022-09-26T13:58:18.115" v="1449"/>
          <ac:spMkLst>
            <pc:docMk/>
            <pc:sldMk cId="2187675253" sldId="266"/>
            <ac:spMk id="19" creationId="{B7FAF57A-4956-90B3-85C7-A99B0F9647CB}"/>
          </ac:spMkLst>
        </pc:spChg>
        <pc:spChg chg="add mod">
          <ac:chgData name="Renata Lana Ramalho Schlosser" userId="2ce237cf-d7ee-4bb6-822f-e96bd5808cce" providerId="ADAL" clId="{4E94B41E-503C-41B8-A325-B007F614EF45}" dt="2022-09-26T13:58:18.115" v="1449"/>
          <ac:spMkLst>
            <pc:docMk/>
            <pc:sldMk cId="2187675253" sldId="266"/>
            <ac:spMk id="20" creationId="{7EDAF01C-C92C-402D-1061-298E34F199D2}"/>
          </ac:spMkLst>
        </pc:spChg>
        <pc:spChg chg="add mod">
          <ac:chgData name="Renata Lana Ramalho Schlosser" userId="2ce237cf-d7ee-4bb6-822f-e96bd5808cce" providerId="ADAL" clId="{4E94B41E-503C-41B8-A325-B007F614EF45}" dt="2022-09-26T13:58:18.115" v="1449"/>
          <ac:spMkLst>
            <pc:docMk/>
            <pc:sldMk cId="2187675253" sldId="266"/>
            <ac:spMk id="21" creationId="{1C9633EE-B509-F053-19D0-74D97374E218}"/>
          </ac:spMkLst>
        </pc:spChg>
        <pc:spChg chg="add mod">
          <ac:chgData name="Renata Lana Ramalho Schlosser" userId="2ce237cf-d7ee-4bb6-822f-e96bd5808cce" providerId="ADAL" clId="{4E94B41E-503C-41B8-A325-B007F614EF45}" dt="2022-09-27T18:20:55.329" v="1630" actId="1076"/>
          <ac:spMkLst>
            <pc:docMk/>
            <pc:sldMk cId="2187675253" sldId="266"/>
            <ac:spMk id="22" creationId="{E1735DE7-6164-980D-B36D-C6D38CCFD583}"/>
          </ac:spMkLst>
        </pc:spChg>
        <pc:spChg chg="add mod">
          <ac:chgData name="Renata Lana Ramalho Schlosser" userId="2ce237cf-d7ee-4bb6-822f-e96bd5808cce" providerId="ADAL" clId="{4E94B41E-503C-41B8-A325-B007F614EF45}" dt="2022-09-26T13:58:18.115" v="1449"/>
          <ac:spMkLst>
            <pc:docMk/>
            <pc:sldMk cId="2187675253" sldId="266"/>
            <ac:spMk id="23" creationId="{E22156FA-7415-179E-FD30-97A72BAD2CD4}"/>
          </ac:spMkLst>
        </pc:spChg>
        <pc:spChg chg="add mod">
          <ac:chgData name="Renata Lana Ramalho Schlosser" userId="2ce237cf-d7ee-4bb6-822f-e96bd5808cce" providerId="ADAL" clId="{4E94B41E-503C-41B8-A325-B007F614EF45}" dt="2022-09-27T18:53:38.415" v="1728" actId="20577"/>
          <ac:spMkLst>
            <pc:docMk/>
            <pc:sldMk cId="2187675253" sldId="266"/>
            <ac:spMk id="24" creationId="{0409A3C4-BEF7-0BBF-4961-91759D922398}"/>
          </ac:spMkLst>
        </pc:spChg>
        <pc:spChg chg="add mod">
          <ac:chgData name="Renata Lana Ramalho Schlosser" userId="2ce237cf-d7ee-4bb6-822f-e96bd5808cce" providerId="ADAL" clId="{4E94B41E-503C-41B8-A325-B007F614EF45}" dt="2022-09-26T13:58:18.115" v="1449"/>
          <ac:spMkLst>
            <pc:docMk/>
            <pc:sldMk cId="2187675253" sldId="266"/>
            <ac:spMk id="25" creationId="{02768F6D-88E2-96FE-2B2F-302B4F4253E3}"/>
          </ac:spMkLst>
        </pc:spChg>
        <pc:spChg chg="add mod">
          <ac:chgData name="Renata Lana Ramalho Schlosser" userId="2ce237cf-d7ee-4bb6-822f-e96bd5808cce" providerId="ADAL" clId="{4E94B41E-503C-41B8-A325-B007F614EF45}" dt="2022-09-26T13:58:18.115" v="1449"/>
          <ac:spMkLst>
            <pc:docMk/>
            <pc:sldMk cId="2187675253" sldId="266"/>
            <ac:spMk id="26" creationId="{E94FE0F5-2064-5ABE-DE50-A2E232AC115E}"/>
          </ac:spMkLst>
        </pc:spChg>
        <pc:spChg chg="add mod">
          <ac:chgData name="Renata Lana Ramalho Schlosser" userId="2ce237cf-d7ee-4bb6-822f-e96bd5808cce" providerId="ADAL" clId="{4E94B41E-503C-41B8-A325-B007F614EF45}" dt="2022-09-27T18:18:54.900" v="1617"/>
          <ac:spMkLst>
            <pc:docMk/>
            <pc:sldMk cId="2187675253" sldId="266"/>
            <ac:spMk id="30" creationId="{12783CDF-AF5C-7BE6-2A8E-5C1E27C42588}"/>
          </ac:spMkLst>
        </pc:spChg>
        <pc:spChg chg="add del mod">
          <ac:chgData name="Renata Lana Ramalho Schlosser" userId="2ce237cf-d7ee-4bb6-822f-e96bd5808cce" providerId="ADAL" clId="{4E94B41E-503C-41B8-A325-B007F614EF45}" dt="2022-09-27T18:23:49.691" v="1637" actId="478"/>
          <ac:spMkLst>
            <pc:docMk/>
            <pc:sldMk cId="2187675253" sldId="266"/>
            <ac:spMk id="31" creationId="{1FC6C84B-B0D3-58AC-5822-86E6B2B9F758}"/>
          </ac:spMkLst>
        </pc:spChg>
        <pc:spChg chg="add del mod">
          <ac:chgData name="Renata Lana Ramalho Schlosser" userId="2ce237cf-d7ee-4bb6-822f-e96bd5808cce" providerId="ADAL" clId="{4E94B41E-503C-41B8-A325-B007F614EF45}" dt="2022-09-27T18:23:51.110" v="1638" actId="478"/>
          <ac:spMkLst>
            <pc:docMk/>
            <pc:sldMk cId="2187675253" sldId="266"/>
            <ac:spMk id="32" creationId="{26A2A5EA-64FE-F75F-B63B-FCAE0C950BC3}"/>
          </ac:spMkLst>
        </pc:spChg>
        <pc:spChg chg="add del mod">
          <ac:chgData name="Renata Lana Ramalho Schlosser" userId="2ce237cf-d7ee-4bb6-822f-e96bd5808cce" providerId="ADAL" clId="{4E94B41E-503C-41B8-A325-B007F614EF45}" dt="2022-09-27T18:21:02.886" v="1633" actId="478"/>
          <ac:spMkLst>
            <pc:docMk/>
            <pc:sldMk cId="2187675253" sldId="266"/>
            <ac:spMk id="33" creationId="{3CC432F2-4FDD-4DB0-6E4E-8C126E75225A}"/>
          </ac:spMkLst>
        </pc:spChg>
        <pc:spChg chg="add del mod">
          <ac:chgData name="Renata Lana Ramalho Schlosser" userId="2ce237cf-d7ee-4bb6-822f-e96bd5808cce" providerId="ADAL" clId="{4E94B41E-503C-41B8-A325-B007F614EF45}" dt="2022-09-27T18:21:01.863" v="1632" actId="478"/>
          <ac:spMkLst>
            <pc:docMk/>
            <pc:sldMk cId="2187675253" sldId="266"/>
            <ac:spMk id="34" creationId="{DBE4F507-6801-47F9-E298-A490FE40E529}"/>
          </ac:spMkLst>
        </pc:spChg>
        <pc:spChg chg="add mod">
          <ac:chgData name="Renata Lana Ramalho Schlosser" userId="2ce237cf-d7ee-4bb6-822f-e96bd5808cce" providerId="ADAL" clId="{4E94B41E-503C-41B8-A325-B007F614EF45}" dt="2022-09-27T18:21:28.159" v="1634"/>
          <ac:spMkLst>
            <pc:docMk/>
            <pc:sldMk cId="2187675253" sldId="266"/>
            <ac:spMk id="36" creationId="{80A713D4-CF01-F50F-12A0-E32AC16DD6C7}"/>
          </ac:spMkLst>
        </pc:spChg>
        <pc:spChg chg="add mod">
          <ac:chgData name="Renata Lana Ramalho Schlosser" userId="2ce237cf-d7ee-4bb6-822f-e96bd5808cce" providerId="ADAL" clId="{4E94B41E-503C-41B8-A325-B007F614EF45}" dt="2022-09-27T18:21:28.159" v="1634"/>
          <ac:spMkLst>
            <pc:docMk/>
            <pc:sldMk cId="2187675253" sldId="266"/>
            <ac:spMk id="37" creationId="{2DCA1C77-88C4-9AA3-5566-8CF3A379F2DE}"/>
          </ac:spMkLst>
        </pc:spChg>
        <pc:spChg chg="add mod">
          <ac:chgData name="Renata Lana Ramalho Schlosser" userId="2ce237cf-d7ee-4bb6-822f-e96bd5808cce" providerId="ADAL" clId="{4E94B41E-503C-41B8-A325-B007F614EF45}" dt="2022-09-27T18:23:52.998" v="1639"/>
          <ac:spMkLst>
            <pc:docMk/>
            <pc:sldMk cId="2187675253" sldId="266"/>
            <ac:spMk id="39" creationId="{2FF555F4-20A6-56D2-50BB-A3C2C8215BD4}"/>
          </ac:spMkLst>
        </pc:spChg>
        <pc:spChg chg="add mod">
          <ac:chgData name="Renata Lana Ramalho Schlosser" userId="2ce237cf-d7ee-4bb6-822f-e96bd5808cce" providerId="ADAL" clId="{4E94B41E-503C-41B8-A325-B007F614EF45}" dt="2022-09-27T18:23:52.998" v="1639"/>
          <ac:spMkLst>
            <pc:docMk/>
            <pc:sldMk cId="2187675253" sldId="266"/>
            <ac:spMk id="40" creationId="{5B84478D-A6C9-CA1A-DD5B-B521C820B7B1}"/>
          </ac:spMkLst>
        </pc:spChg>
        <pc:spChg chg="add mod">
          <ac:chgData name="Renata Lana Ramalho Schlosser" userId="2ce237cf-d7ee-4bb6-822f-e96bd5808cce" providerId="ADAL" clId="{4E94B41E-503C-41B8-A325-B007F614EF45}" dt="2022-09-27T18:23:52.998" v="1639"/>
          <ac:spMkLst>
            <pc:docMk/>
            <pc:sldMk cId="2187675253" sldId="266"/>
            <ac:spMk id="41" creationId="{A12CF906-CCF4-FB1F-C398-C38A164BF688}"/>
          </ac:spMkLst>
        </pc:spChg>
        <pc:spChg chg="add mod">
          <ac:chgData name="Renata Lana Ramalho Schlosser" userId="2ce237cf-d7ee-4bb6-822f-e96bd5808cce" providerId="ADAL" clId="{4E94B41E-503C-41B8-A325-B007F614EF45}" dt="2022-09-27T18:23:52.998" v="1639"/>
          <ac:spMkLst>
            <pc:docMk/>
            <pc:sldMk cId="2187675253" sldId="266"/>
            <ac:spMk id="42" creationId="{60583530-CD55-6C74-25C7-3516117DED61}"/>
          </ac:spMkLst>
        </pc:spChg>
        <pc:spChg chg="add mod">
          <ac:chgData name="Renata Lana Ramalho Schlosser" userId="2ce237cf-d7ee-4bb6-822f-e96bd5808cce" providerId="ADAL" clId="{4E94B41E-503C-41B8-A325-B007F614EF45}" dt="2022-09-27T18:23:52.998" v="1639"/>
          <ac:spMkLst>
            <pc:docMk/>
            <pc:sldMk cId="2187675253" sldId="266"/>
            <ac:spMk id="43" creationId="{F5D7FC5E-DA6C-416E-FA9A-4DBC62202C98}"/>
          </ac:spMkLst>
        </pc:spChg>
        <pc:spChg chg="add mod">
          <ac:chgData name="Renata Lana Ramalho Schlosser" userId="2ce237cf-d7ee-4bb6-822f-e96bd5808cce" providerId="ADAL" clId="{4E94B41E-503C-41B8-A325-B007F614EF45}" dt="2022-09-27T18:23:52.998" v="1639"/>
          <ac:spMkLst>
            <pc:docMk/>
            <pc:sldMk cId="2187675253" sldId="266"/>
            <ac:spMk id="44" creationId="{26407D69-EAE4-3441-12C3-AA30BAE0D1FE}"/>
          </ac:spMkLst>
        </pc:spChg>
        <pc:spChg chg="add mod">
          <ac:chgData name="Renata Lana Ramalho Schlosser" userId="2ce237cf-d7ee-4bb6-822f-e96bd5808cce" providerId="ADAL" clId="{4E94B41E-503C-41B8-A325-B007F614EF45}" dt="2022-09-27T18:23:52.998" v="1639"/>
          <ac:spMkLst>
            <pc:docMk/>
            <pc:sldMk cId="2187675253" sldId="266"/>
            <ac:spMk id="45" creationId="{35B533E0-1354-2BDE-039C-A83EA58EF93A}"/>
          </ac:spMkLst>
        </pc:spChg>
        <pc:spChg chg="add mod">
          <ac:chgData name="Renata Lana Ramalho Schlosser" userId="2ce237cf-d7ee-4bb6-822f-e96bd5808cce" providerId="ADAL" clId="{4E94B41E-503C-41B8-A325-B007F614EF45}" dt="2022-09-27T18:24:08.196" v="1641" actId="1076"/>
          <ac:spMkLst>
            <pc:docMk/>
            <pc:sldMk cId="2187675253" sldId="266"/>
            <ac:spMk id="46" creationId="{E780D3A1-2C01-17CC-3C8D-4B699F43D3D4}"/>
          </ac:spMkLst>
        </pc:spChg>
        <pc:spChg chg="add mod">
          <ac:chgData name="Renata Lana Ramalho Schlosser" userId="2ce237cf-d7ee-4bb6-822f-e96bd5808cce" providerId="ADAL" clId="{4E94B41E-503C-41B8-A325-B007F614EF45}" dt="2022-09-27T18:24:20.185" v="1643" actId="1076"/>
          <ac:spMkLst>
            <pc:docMk/>
            <pc:sldMk cId="2187675253" sldId="266"/>
            <ac:spMk id="47" creationId="{4B3E22AC-83EA-6EB0-5CA2-0A11155FE84C}"/>
          </ac:spMkLst>
        </pc:spChg>
        <pc:spChg chg="add mod">
          <ac:chgData name="Renata Lana Ramalho Schlosser" userId="2ce237cf-d7ee-4bb6-822f-e96bd5808cce" providerId="ADAL" clId="{4E94B41E-503C-41B8-A325-B007F614EF45}" dt="2022-09-27T18:24:26.126" v="1645" actId="1076"/>
          <ac:spMkLst>
            <pc:docMk/>
            <pc:sldMk cId="2187675253" sldId="266"/>
            <ac:spMk id="48" creationId="{42D92C5D-6230-9322-A131-081A63B2FCEE}"/>
          </ac:spMkLst>
        </pc:spChg>
        <pc:spChg chg="add mod">
          <ac:chgData name="Renata Lana Ramalho Schlosser" userId="2ce237cf-d7ee-4bb6-822f-e96bd5808cce" providerId="ADAL" clId="{4E94B41E-503C-41B8-A325-B007F614EF45}" dt="2022-09-27T18:24:32.916" v="1647" actId="1076"/>
          <ac:spMkLst>
            <pc:docMk/>
            <pc:sldMk cId="2187675253" sldId="266"/>
            <ac:spMk id="49" creationId="{802C4C05-F5B0-094B-C1D8-D825B24B99B4}"/>
          </ac:spMkLst>
        </pc:spChg>
        <pc:spChg chg="add mod">
          <ac:chgData name="Renata Lana Ramalho Schlosser" userId="2ce237cf-d7ee-4bb6-822f-e96bd5808cce" providerId="ADAL" clId="{4E94B41E-503C-41B8-A325-B007F614EF45}" dt="2022-09-27T18:24:44.987" v="1649" actId="1076"/>
          <ac:spMkLst>
            <pc:docMk/>
            <pc:sldMk cId="2187675253" sldId="266"/>
            <ac:spMk id="50" creationId="{50F1BFA8-40F3-9F61-2BFB-92C746FEC2D2}"/>
          </ac:spMkLst>
        </pc:spChg>
        <pc:spChg chg="add mod">
          <ac:chgData name="Renata Lana Ramalho Schlosser" userId="2ce237cf-d7ee-4bb6-822f-e96bd5808cce" providerId="ADAL" clId="{4E94B41E-503C-41B8-A325-B007F614EF45}" dt="2022-09-27T18:24:52.711" v="1651" actId="1076"/>
          <ac:spMkLst>
            <pc:docMk/>
            <pc:sldMk cId="2187675253" sldId="266"/>
            <ac:spMk id="51" creationId="{DEF4415C-7E74-4FD4-970B-17323A3B7DA4}"/>
          </ac:spMkLst>
        </pc:spChg>
        <pc:spChg chg="add mod">
          <ac:chgData name="Renata Lana Ramalho Schlosser" userId="2ce237cf-d7ee-4bb6-822f-e96bd5808cce" providerId="ADAL" clId="{4E94B41E-503C-41B8-A325-B007F614EF45}" dt="2022-09-27T18:25:12.296" v="1655" actId="1076"/>
          <ac:spMkLst>
            <pc:docMk/>
            <pc:sldMk cId="2187675253" sldId="266"/>
            <ac:spMk id="52" creationId="{12C19BA7-5CCF-4D6B-9C83-58EB6B71A2B5}"/>
          </ac:spMkLst>
        </pc:spChg>
        <pc:spChg chg="add mod">
          <ac:chgData name="Renata Lana Ramalho Schlosser" userId="2ce237cf-d7ee-4bb6-822f-e96bd5808cce" providerId="ADAL" clId="{4E94B41E-503C-41B8-A325-B007F614EF45}" dt="2022-09-27T18:26:41.195" v="1658"/>
          <ac:spMkLst>
            <pc:docMk/>
            <pc:sldMk cId="2187675253" sldId="266"/>
            <ac:spMk id="54" creationId="{2ED11D9F-E891-A34C-1984-689921CAB005}"/>
          </ac:spMkLst>
        </pc:spChg>
        <pc:spChg chg="add mod">
          <ac:chgData name="Renata Lana Ramalho Schlosser" userId="2ce237cf-d7ee-4bb6-822f-e96bd5808cce" providerId="ADAL" clId="{4E94B41E-503C-41B8-A325-B007F614EF45}" dt="2022-09-27T18:26:41.195" v="1658"/>
          <ac:spMkLst>
            <pc:docMk/>
            <pc:sldMk cId="2187675253" sldId="266"/>
            <ac:spMk id="55" creationId="{86C2AC9E-E138-4237-67C1-BE61B80E4ED0}"/>
          </ac:spMkLst>
        </pc:spChg>
        <pc:spChg chg="add mod">
          <ac:chgData name="Renata Lana Ramalho Schlosser" userId="2ce237cf-d7ee-4bb6-822f-e96bd5808cce" providerId="ADAL" clId="{4E94B41E-503C-41B8-A325-B007F614EF45}" dt="2022-09-27T18:26:41.195" v="1658"/>
          <ac:spMkLst>
            <pc:docMk/>
            <pc:sldMk cId="2187675253" sldId="266"/>
            <ac:spMk id="56" creationId="{E8BE1A22-ED61-A408-C60D-0014A0DB132F}"/>
          </ac:spMkLst>
        </pc:spChg>
        <pc:spChg chg="add mod">
          <ac:chgData name="Renata Lana Ramalho Schlosser" userId="2ce237cf-d7ee-4bb6-822f-e96bd5808cce" providerId="ADAL" clId="{4E94B41E-503C-41B8-A325-B007F614EF45}" dt="2022-09-27T18:26:41.195" v="1658"/>
          <ac:spMkLst>
            <pc:docMk/>
            <pc:sldMk cId="2187675253" sldId="266"/>
            <ac:spMk id="57" creationId="{02A71EAA-AEA4-F80C-E4AD-2D7EAE190A8B}"/>
          </ac:spMkLst>
        </pc:spChg>
        <pc:spChg chg="add mod">
          <ac:chgData name="Renata Lana Ramalho Schlosser" userId="2ce237cf-d7ee-4bb6-822f-e96bd5808cce" providerId="ADAL" clId="{4E94B41E-503C-41B8-A325-B007F614EF45}" dt="2022-09-27T18:26:41.195" v="1658"/>
          <ac:spMkLst>
            <pc:docMk/>
            <pc:sldMk cId="2187675253" sldId="266"/>
            <ac:spMk id="58" creationId="{3A370C18-B31C-2B19-5E56-442641CBADD7}"/>
          </ac:spMkLst>
        </pc:spChg>
        <pc:spChg chg="add mod">
          <ac:chgData name="Renata Lana Ramalho Schlosser" userId="2ce237cf-d7ee-4bb6-822f-e96bd5808cce" providerId="ADAL" clId="{4E94B41E-503C-41B8-A325-B007F614EF45}" dt="2022-09-27T18:26:41.195" v="1658"/>
          <ac:spMkLst>
            <pc:docMk/>
            <pc:sldMk cId="2187675253" sldId="266"/>
            <ac:spMk id="59" creationId="{9E44541C-FC56-FDD9-976D-416BA4385C89}"/>
          </ac:spMkLst>
        </pc:spChg>
        <pc:spChg chg="add mod">
          <ac:chgData name="Renata Lana Ramalho Schlosser" userId="2ce237cf-d7ee-4bb6-822f-e96bd5808cce" providerId="ADAL" clId="{4E94B41E-503C-41B8-A325-B007F614EF45}" dt="2022-09-27T18:27:08.834" v="1660" actId="1076"/>
          <ac:spMkLst>
            <pc:docMk/>
            <pc:sldMk cId="2187675253" sldId="266"/>
            <ac:spMk id="60" creationId="{53E771B4-1995-6399-D2A5-ED69866C9959}"/>
          </ac:spMkLst>
        </pc:spChg>
        <pc:spChg chg="add mod">
          <ac:chgData name="Renata Lana Ramalho Schlosser" userId="2ce237cf-d7ee-4bb6-822f-e96bd5808cce" providerId="ADAL" clId="{4E94B41E-503C-41B8-A325-B007F614EF45}" dt="2022-09-27T18:27:22.339" v="1662" actId="1076"/>
          <ac:spMkLst>
            <pc:docMk/>
            <pc:sldMk cId="2187675253" sldId="266"/>
            <ac:spMk id="61" creationId="{92643B7B-8541-9DDB-51C7-662F181B90F6}"/>
          </ac:spMkLst>
        </pc:spChg>
        <pc:spChg chg="add mod">
          <ac:chgData name="Renata Lana Ramalho Schlosser" userId="2ce237cf-d7ee-4bb6-822f-e96bd5808cce" providerId="ADAL" clId="{4E94B41E-503C-41B8-A325-B007F614EF45}" dt="2022-09-27T18:27:58.156" v="1664" actId="1076"/>
          <ac:spMkLst>
            <pc:docMk/>
            <pc:sldMk cId="2187675253" sldId="266"/>
            <ac:spMk id="62" creationId="{6D6CF6C7-A8F6-4EA2-0AD2-45FB4AD2FD84}"/>
          </ac:spMkLst>
        </pc:spChg>
        <pc:spChg chg="add mod">
          <ac:chgData name="Renata Lana Ramalho Schlosser" userId="2ce237cf-d7ee-4bb6-822f-e96bd5808cce" providerId="ADAL" clId="{4E94B41E-503C-41B8-A325-B007F614EF45}" dt="2022-09-27T18:28:19.175" v="1666" actId="1076"/>
          <ac:spMkLst>
            <pc:docMk/>
            <pc:sldMk cId="2187675253" sldId="266"/>
            <ac:spMk id="63" creationId="{6A7EF5D0-78EE-A0B3-E139-7FCEEE9C5E48}"/>
          </ac:spMkLst>
        </pc:spChg>
        <pc:spChg chg="add mod">
          <ac:chgData name="Renata Lana Ramalho Schlosser" userId="2ce237cf-d7ee-4bb6-822f-e96bd5808cce" providerId="ADAL" clId="{4E94B41E-503C-41B8-A325-B007F614EF45}" dt="2022-09-27T18:31:55.816" v="1684" actId="1076"/>
          <ac:spMkLst>
            <pc:docMk/>
            <pc:sldMk cId="2187675253" sldId="266"/>
            <ac:spMk id="64" creationId="{B1E420B7-DCC6-B2D4-5A69-8FF3E92FBC09}"/>
          </ac:spMkLst>
        </pc:spChg>
        <pc:spChg chg="add mod">
          <ac:chgData name="Renata Lana Ramalho Schlosser" userId="2ce237cf-d7ee-4bb6-822f-e96bd5808cce" providerId="ADAL" clId="{4E94B41E-503C-41B8-A325-B007F614EF45}" dt="2022-09-27T18:32:03.077" v="1686" actId="1076"/>
          <ac:spMkLst>
            <pc:docMk/>
            <pc:sldMk cId="2187675253" sldId="266"/>
            <ac:spMk id="65" creationId="{3AD390BF-20FD-8A77-9839-943AB5D3B407}"/>
          </ac:spMkLst>
        </pc:spChg>
        <pc:spChg chg="add mod">
          <ac:chgData name="Renata Lana Ramalho Schlosser" userId="2ce237cf-d7ee-4bb6-822f-e96bd5808cce" providerId="ADAL" clId="{4E94B41E-503C-41B8-A325-B007F614EF45}" dt="2022-09-27T18:50:51.973" v="1721" actId="1076"/>
          <ac:spMkLst>
            <pc:docMk/>
            <pc:sldMk cId="2187675253" sldId="266"/>
            <ac:spMk id="66" creationId="{CB113FC5-F2CE-B1C6-48CD-451B4F6C4EE8}"/>
          </ac:spMkLst>
        </pc:spChg>
        <pc:spChg chg="add mod">
          <ac:chgData name="Renata Lana Ramalho Schlosser" userId="2ce237cf-d7ee-4bb6-822f-e96bd5808cce" providerId="ADAL" clId="{4E94B41E-503C-41B8-A325-B007F614EF45}" dt="2022-09-27T18:49:45.024" v="1706" actId="1076"/>
          <ac:spMkLst>
            <pc:docMk/>
            <pc:sldMk cId="2187675253" sldId="266"/>
            <ac:spMk id="67" creationId="{F6E0E3F6-98E0-B6E8-EB6C-38582EE23EF2}"/>
          </ac:spMkLst>
        </pc:spChg>
        <pc:spChg chg="add mod">
          <ac:chgData name="Renata Lana Ramalho Schlosser" userId="2ce237cf-d7ee-4bb6-822f-e96bd5808cce" providerId="ADAL" clId="{4E94B41E-503C-41B8-A325-B007F614EF45}" dt="2022-09-27T18:50:59.159" v="1722" actId="1076"/>
          <ac:spMkLst>
            <pc:docMk/>
            <pc:sldMk cId="2187675253" sldId="266"/>
            <ac:spMk id="68" creationId="{A674565E-C747-7633-633D-8B76878D6D54}"/>
          </ac:spMkLst>
        </pc:spChg>
        <pc:graphicFrameChg chg="add mod modGraphic">
          <ac:chgData name="Renata Lana Ramalho Schlosser" userId="2ce237cf-d7ee-4bb6-822f-e96bd5808cce" providerId="ADAL" clId="{4E94B41E-503C-41B8-A325-B007F614EF45}" dt="2022-09-27T18:55:35.605" v="1731" actId="179"/>
          <ac:graphicFrameMkLst>
            <pc:docMk/>
            <pc:sldMk cId="2187675253" sldId="266"/>
            <ac:graphicFrameMk id="2" creationId="{EBE8B438-DFF0-F760-F28D-9A3B465B600F}"/>
          </ac:graphicFrameMkLst>
        </pc:graphicFrameChg>
        <pc:graphicFrameChg chg="add del mod modGraphic">
          <ac:chgData name="Renata Lana Ramalho Schlosser" userId="2ce237cf-d7ee-4bb6-822f-e96bd5808cce" providerId="ADAL" clId="{4E94B41E-503C-41B8-A325-B007F614EF45}" dt="2022-09-27T18:23:46.521" v="1636" actId="478"/>
          <ac:graphicFrameMkLst>
            <pc:docMk/>
            <pc:sldMk cId="2187675253" sldId="266"/>
            <ac:graphicFrameMk id="4" creationId="{15BB5C1D-4268-B960-15F2-A75A38236387}"/>
          </ac:graphicFrameMkLst>
        </pc:graphicFrameChg>
        <pc:graphicFrameChg chg="add del mod modGraphic">
          <ac:chgData name="Renata Lana Ramalho Schlosser" userId="2ce237cf-d7ee-4bb6-822f-e96bd5808cce" providerId="ADAL" clId="{4E94B41E-503C-41B8-A325-B007F614EF45}" dt="2022-09-27T18:25:51.160" v="1657" actId="478"/>
          <ac:graphicFrameMkLst>
            <pc:docMk/>
            <pc:sldMk cId="2187675253" sldId="266"/>
            <ac:graphicFrameMk id="5" creationId="{98DF0C87-EC82-4F2C-7C1E-74BF7512EDCB}"/>
          </ac:graphicFrameMkLst>
        </pc:graphicFrameChg>
        <pc:graphicFrameChg chg="add mod">
          <ac:chgData name="Renata Lana Ramalho Schlosser" userId="2ce237cf-d7ee-4bb6-822f-e96bd5808cce" providerId="ADAL" clId="{4E94B41E-503C-41B8-A325-B007F614EF45}" dt="2022-09-26T13:58:18.115" v="1449"/>
          <ac:graphicFrameMkLst>
            <pc:docMk/>
            <pc:sldMk cId="2187675253" sldId="266"/>
            <ac:graphicFrameMk id="6" creationId="{7F45A817-D89C-3176-4BDE-D4349C6953EC}"/>
          </ac:graphicFrameMkLst>
        </pc:graphicFrameChg>
        <pc:graphicFrameChg chg="add mod modGraphic">
          <ac:chgData name="Renata Lana Ramalho Schlosser" userId="2ce237cf-d7ee-4bb6-822f-e96bd5808cce" providerId="ADAL" clId="{4E94B41E-503C-41B8-A325-B007F614EF45}" dt="2022-09-27T19:20:53.635" v="1738" actId="207"/>
          <ac:graphicFrameMkLst>
            <pc:docMk/>
            <pc:sldMk cId="2187675253" sldId="266"/>
            <ac:graphicFrameMk id="7" creationId="{06F96CD3-D34B-1236-EC59-FDC271C1A697}"/>
          </ac:graphicFrameMkLst>
        </pc:graphicFrameChg>
        <pc:graphicFrameChg chg="add mod modGraphic">
          <ac:chgData name="Renata Lana Ramalho Schlosser" userId="2ce237cf-d7ee-4bb6-822f-e96bd5808cce" providerId="ADAL" clId="{4E94B41E-503C-41B8-A325-B007F614EF45}" dt="2022-10-03T18:23:41.536" v="1785" actId="207"/>
          <ac:graphicFrameMkLst>
            <pc:docMk/>
            <pc:sldMk cId="2187675253" sldId="266"/>
            <ac:graphicFrameMk id="8" creationId="{CFC48ED8-01C2-081E-952B-FB576E43901A}"/>
          </ac:graphicFrameMkLst>
        </pc:graphicFrameChg>
        <pc:graphicFrameChg chg="add mod">
          <ac:chgData name="Renata Lana Ramalho Schlosser" userId="2ce237cf-d7ee-4bb6-822f-e96bd5808cce" providerId="ADAL" clId="{4E94B41E-503C-41B8-A325-B007F614EF45}" dt="2022-09-26T13:58:18.115" v="1449"/>
          <ac:graphicFrameMkLst>
            <pc:docMk/>
            <pc:sldMk cId="2187675253" sldId="266"/>
            <ac:graphicFrameMk id="9" creationId="{E980D2B1-08F0-E54D-0F5E-DC7A1C029ABA}"/>
          </ac:graphicFrameMkLst>
        </pc:graphicFrameChg>
        <pc:graphicFrameChg chg="add mod">
          <ac:chgData name="Renata Lana Ramalho Schlosser" userId="2ce237cf-d7ee-4bb6-822f-e96bd5808cce" providerId="ADAL" clId="{4E94B41E-503C-41B8-A325-B007F614EF45}" dt="2022-09-26T13:58:18.115" v="1449"/>
          <ac:graphicFrameMkLst>
            <pc:docMk/>
            <pc:sldMk cId="2187675253" sldId="266"/>
            <ac:graphicFrameMk id="10" creationId="{1AE825A8-89C0-4379-A165-D5AB9C18C09F}"/>
          </ac:graphicFrameMkLst>
        </pc:graphicFrameChg>
        <pc:graphicFrameChg chg="add mod modGraphic">
          <ac:chgData name="Renata Lana Ramalho Schlosser" userId="2ce237cf-d7ee-4bb6-822f-e96bd5808cce" providerId="ADAL" clId="{4E94B41E-503C-41B8-A325-B007F614EF45}" dt="2022-09-27T18:50:46.421" v="1720" actId="179"/>
          <ac:graphicFrameMkLst>
            <pc:docMk/>
            <pc:sldMk cId="2187675253" sldId="266"/>
            <ac:graphicFrameMk id="11" creationId="{01CF6BD7-B68B-46D7-A88E-48426A63909A}"/>
          </ac:graphicFrameMkLst>
        </pc:graphicFrameChg>
        <pc:graphicFrameChg chg="add mod">
          <ac:chgData name="Renata Lana Ramalho Schlosser" userId="2ce237cf-d7ee-4bb6-822f-e96bd5808cce" providerId="ADAL" clId="{4E94B41E-503C-41B8-A325-B007F614EF45}" dt="2022-09-26T13:58:18.115" v="1449"/>
          <ac:graphicFrameMkLst>
            <pc:docMk/>
            <pc:sldMk cId="2187675253" sldId="266"/>
            <ac:graphicFrameMk id="12" creationId="{5C734841-F763-A1C7-877F-FFA9F1DD7133}"/>
          </ac:graphicFrameMkLst>
        </pc:graphicFrameChg>
        <pc:graphicFrameChg chg="add del mod">
          <ac:chgData name="Renata Lana Ramalho Schlosser" userId="2ce237cf-d7ee-4bb6-822f-e96bd5808cce" providerId="ADAL" clId="{4E94B41E-503C-41B8-A325-B007F614EF45}" dt="2022-09-27T18:20:59.291" v="1631" actId="478"/>
          <ac:graphicFrameMkLst>
            <pc:docMk/>
            <pc:sldMk cId="2187675253" sldId="266"/>
            <ac:graphicFrameMk id="13" creationId="{EFCD363A-E764-0B3D-800A-0629D5F75C85}"/>
          </ac:graphicFrameMkLst>
        </pc:graphicFrameChg>
        <pc:graphicFrameChg chg="add mod">
          <ac:chgData name="Renata Lana Ramalho Schlosser" userId="2ce237cf-d7ee-4bb6-822f-e96bd5808cce" providerId="ADAL" clId="{4E94B41E-503C-41B8-A325-B007F614EF45}" dt="2022-09-26T13:58:18.115" v="1449"/>
          <ac:graphicFrameMkLst>
            <pc:docMk/>
            <pc:sldMk cId="2187675253" sldId="266"/>
            <ac:graphicFrameMk id="14" creationId="{D54CA32C-DDB7-2DE4-E6D4-E7142B6367B8}"/>
          </ac:graphicFrameMkLst>
        </pc:graphicFrameChg>
        <pc:graphicFrameChg chg="add mod modGraphic">
          <ac:chgData name="Renata Lana Ramalho Schlosser" userId="2ce237cf-d7ee-4bb6-822f-e96bd5808cce" providerId="ADAL" clId="{4E94B41E-503C-41B8-A325-B007F614EF45}" dt="2022-09-27T18:46:18.203" v="1693" actId="113"/>
          <ac:graphicFrameMkLst>
            <pc:docMk/>
            <pc:sldMk cId="2187675253" sldId="266"/>
            <ac:graphicFrameMk id="27" creationId="{938ED5BC-C477-91FE-36CF-F9E9A1037E8D}"/>
          </ac:graphicFrameMkLst>
        </pc:graphicFrameChg>
        <pc:graphicFrameChg chg="add mod modGraphic">
          <ac:chgData name="Renata Lana Ramalho Schlosser" userId="2ce237cf-d7ee-4bb6-822f-e96bd5808cce" providerId="ADAL" clId="{4E94B41E-503C-41B8-A325-B007F614EF45}" dt="2022-09-27T18:46:11.822" v="1692" actId="113"/>
          <ac:graphicFrameMkLst>
            <pc:docMk/>
            <pc:sldMk cId="2187675253" sldId="266"/>
            <ac:graphicFrameMk id="28" creationId="{CB7095A5-036F-E173-6A99-59B824487508}"/>
          </ac:graphicFrameMkLst>
        </pc:graphicFrameChg>
        <pc:graphicFrameChg chg="add del mod modGraphic">
          <ac:chgData name="Renata Lana Ramalho Schlosser" userId="2ce237cf-d7ee-4bb6-822f-e96bd5808cce" providerId="ADAL" clId="{4E94B41E-503C-41B8-A325-B007F614EF45}" dt="2022-09-27T19:36:07.499" v="1740" actId="478"/>
          <ac:graphicFrameMkLst>
            <pc:docMk/>
            <pc:sldMk cId="2187675253" sldId="266"/>
            <ac:graphicFrameMk id="29" creationId="{D498328E-18DB-0067-97D1-6741DB36AC9A}"/>
          </ac:graphicFrameMkLst>
        </pc:graphicFrameChg>
        <pc:graphicFrameChg chg="add mod">
          <ac:chgData name="Renata Lana Ramalho Schlosser" userId="2ce237cf-d7ee-4bb6-822f-e96bd5808cce" providerId="ADAL" clId="{4E94B41E-503C-41B8-A325-B007F614EF45}" dt="2022-09-27T18:21:28.159" v="1634"/>
          <ac:graphicFrameMkLst>
            <pc:docMk/>
            <pc:sldMk cId="2187675253" sldId="266"/>
            <ac:graphicFrameMk id="35" creationId="{371B8FCA-02C2-3F07-5E0A-806C84D3AAA7}"/>
          </ac:graphicFrameMkLst>
        </pc:graphicFrameChg>
        <pc:graphicFrameChg chg="add mod modGraphic">
          <ac:chgData name="Renata Lana Ramalho Schlosser" userId="2ce237cf-d7ee-4bb6-822f-e96bd5808cce" providerId="ADAL" clId="{4E94B41E-503C-41B8-A325-B007F614EF45}" dt="2022-09-27T18:52:24.489" v="1723" actId="207"/>
          <ac:graphicFrameMkLst>
            <pc:docMk/>
            <pc:sldMk cId="2187675253" sldId="266"/>
            <ac:graphicFrameMk id="38" creationId="{62D3DD6F-A95C-A05B-9C1A-8A8C34B922BE}"/>
          </ac:graphicFrameMkLst>
        </pc:graphicFrameChg>
        <pc:graphicFrameChg chg="add mod modGraphic">
          <ac:chgData name="Renata Lana Ramalho Schlosser" userId="2ce237cf-d7ee-4bb6-822f-e96bd5808cce" providerId="ADAL" clId="{4E94B41E-503C-41B8-A325-B007F614EF45}" dt="2022-10-03T18:23:26.334" v="1784" actId="207"/>
          <ac:graphicFrameMkLst>
            <pc:docMk/>
            <pc:sldMk cId="2187675253" sldId="266"/>
            <ac:graphicFrameMk id="53" creationId="{8844412C-6815-D54A-4805-AA6370ECEEA1}"/>
          </ac:graphicFrameMkLst>
        </pc:graphicFrameChg>
        <pc:picChg chg="add del mod">
          <ac:chgData name="Renata Lana Ramalho Schlosser" userId="2ce237cf-d7ee-4bb6-822f-e96bd5808cce" providerId="ADAL" clId="{4E94B41E-503C-41B8-A325-B007F614EF45}" dt="2022-09-27T19:36:26.158" v="1744" actId="478"/>
          <ac:picMkLst>
            <pc:docMk/>
            <pc:sldMk cId="2187675253" sldId="266"/>
            <ac:picMk id="69" creationId="{DD269FDC-B2AF-67CD-AEB6-D58B4A6D4149}"/>
          </ac:picMkLst>
        </pc:picChg>
        <pc:picChg chg="add mod">
          <ac:chgData name="Renata Lana Ramalho Schlosser" userId="2ce237cf-d7ee-4bb6-822f-e96bd5808cce" providerId="ADAL" clId="{4E94B41E-503C-41B8-A325-B007F614EF45}" dt="2022-09-27T19:36:49.052" v="1747" actId="1076"/>
          <ac:picMkLst>
            <pc:docMk/>
            <pc:sldMk cId="2187675253" sldId="266"/>
            <ac:picMk id="70" creationId="{7E01D890-0AB5-7036-C3E2-17F7AFC66D61}"/>
          </ac:picMkLst>
        </pc:picChg>
      </pc:sldChg>
      <pc:sldChg chg="addSp modSp new mod">
        <pc:chgData name="Renata Lana Ramalho Schlosser" userId="2ce237cf-d7ee-4bb6-822f-e96bd5808cce" providerId="ADAL" clId="{4E94B41E-503C-41B8-A325-B007F614EF45}" dt="2022-10-03T18:24:28.577" v="1792" actId="20577"/>
        <pc:sldMkLst>
          <pc:docMk/>
          <pc:sldMk cId="1649957585" sldId="267"/>
        </pc:sldMkLst>
        <pc:spChg chg="add mod">
          <ac:chgData name="Renata Lana Ramalho Schlosser" userId="2ce237cf-d7ee-4bb6-822f-e96bd5808cce" providerId="ADAL" clId="{4E94B41E-503C-41B8-A325-B007F614EF45}" dt="2022-09-26T13:59:34.144" v="1453" actId="1076"/>
          <ac:spMkLst>
            <pc:docMk/>
            <pc:sldMk cId="1649957585" sldId="267"/>
            <ac:spMk id="2" creationId="{A69C9D7C-0902-B5C8-ECAE-961585841A30}"/>
          </ac:spMkLst>
        </pc:spChg>
        <pc:graphicFrameChg chg="add mod modGraphic">
          <ac:chgData name="Renata Lana Ramalho Schlosser" userId="2ce237cf-d7ee-4bb6-822f-e96bd5808cce" providerId="ADAL" clId="{4E94B41E-503C-41B8-A325-B007F614EF45}" dt="2022-10-03T18:24:28.577" v="1792" actId="20577"/>
          <ac:graphicFrameMkLst>
            <pc:docMk/>
            <pc:sldMk cId="1649957585" sldId="267"/>
            <ac:graphicFrameMk id="3" creationId="{ED65D3FA-1D73-D391-F045-54DFEEE68E42}"/>
          </ac:graphicFrameMkLst>
        </pc:graphicFrameChg>
        <pc:graphicFrameChg chg="add mod">
          <ac:chgData name="Renata Lana Ramalho Schlosser" userId="2ce237cf-d7ee-4bb6-822f-e96bd5808cce" providerId="ADAL" clId="{4E94B41E-503C-41B8-A325-B007F614EF45}" dt="2022-09-26T13:59:13.447" v="1451"/>
          <ac:graphicFrameMkLst>
            <pc:docMk/>
            <pc:sldMk cId="1649957585" sldId="267"/>
            <ac:graphicFrameMk id="4" creationId="{9BF215ED-2D58-085A-A977-4DD2878E292D}"/>
          </ac:graphicFrameMkLst>
        </pc:graphicFrameChg>
        <pc:graphicFrameChg chg="add mod">
          <ac:chgData name="Renata Lana Ramalho Schlosser" userId="2ce237cf-d7ee-4bb6-822f-e96bd5808cce" providerId="ADAL" clId="{4E94B41E-503C-41B8-A325-B007F614EF45}" dt="2022-09-26T13:59:13.447" v="1451"/>
          <ac:graphicFrameMkLst>
            <pc:docMk/>
            <pc:sldMk cId="1649957585" sldId="267"/>
            <ac:graphicFrameMk id="5" creationId="{3C7E5B8C-5007-52D4-4E5B-BA30F46B0840}"/>
          </ac:graphicFrameMkLst>
        </pc:graphicFrameChg>
        <pc:graphicFrameChg chg="add mod modGraphic">
          <ac:chgData name="Renata Lana Ramalho Schlosser" userId="2ce237cf-d7ee-4bb6-822f-e96bd5808cce" providerId="ADAL" clId="{4E94B41E-503C-41B8-A325-B007F614EF45}" dt="2022-10-03T18:24:00.546" v="1790" actId="20577"/>
          <ac:graphicFrameMkLst>
            <pc:docMk/>
            <pc:sldMk cId="1649957585" sldId="267"/>
            <ac:graphicFrameMk id="6" creationId="{981DCF72-0049-AB9F-D289-E0DD81EA9006}"/>
          </ac:graphicFrameMkLst>
        </pc:graphicFrameChg>
      </pc:sldChg>
      <pc:sldMasterChg chg="setBg modSldLayout">
        <pc:chgData name="Renata Lana Ramalho Schlosser" userId="2ce237cf-d7ee-4bb6-822f-e96bd5808cce" providerId="ADAL" clId="{4E94B41E-503C-41B8-A325-B007F614EF45}" dt="2022-09-21T19:17:33.653" v="401"/>
        <pc:sldMasterMkLst>
          <pc:docMk/>
          <pc:sldMasterMk cId="0" sldId="2147483648"/>
        </pc:sldMasterMkLst>
        <pc:sldLayoutChg chg="setBg">
          <pc:chgData name="Renata Lana Ramalho Schlosser" userId="2ce237cf-d7ee-4bb6-822f-e96bd5808cce" providerId="ADAL" clId="{4E94B41E-503C-41B8-A325-B007F614EF45}" dt="2022-09-21T19:17:33.653" v="401"/>
          <pc:sldLayoutMkLst>
            <pc:docMk/>
            <pc:sldMasterMk cId="0" sldId="2147483648"/>
            <pc:sldLayoutMk cId="0" sldId="2147483661"/>
          </pc:sldLayoutMkLst>
        </pc:sldLayoutChg>
        <pc:sldLayoutChg chg="setBg">
          <pc:chgData name="Renata Lana Ramalho Schlosser" userId="2ce237cf-d7ee-4bb6-822f-e96bd5808cce" providerId="ADAL" clId="{4E94B41E-503C-41B8-A325-B007F614EF45}" dt="2022-09-21T19:17:33.653" v="401"/>
          <pc:sldLayoutMkLst>
            <pc:docMk/>
            <pc:sldMasterMk cId="0" sldId="2147483648"/>
            <pc:sldLayoutMk cId="0" sldId="2147483662"/>
          </pc:sldLayoutMkLst>
        </pc:sldLayoutChg>
        <pc:sldLayoutChg chg="setBg">
          <pc:chgData name="Renata Lana Ramalho Schlosser" userId="2ce237cf-d7ee-4bb6-822f-e96bd5808cce" providerId="ADAL" clId="{4E94B41E-503C-41B8-A325-B007F614EF45}" dt="2022-09-21T19:17:33.653" v="401"/>
          <pc:sldLayoutMkLst>
            <pc:docMk/>
            <pc:sldMasterMk cId="0" sldId="2147483648"/>
            <pc:sldLayoutMk cId="0" sldId="2147483663"/>
          </pc:sldLayoutMkLst>
        </pc:sldLayoutChg>
        <pc:sldLayoutChg chg="setBg">
          <pc:chgData name="Renata Lana Ramalho Schlosser" userId="2ce237cf-d7ee-4bb6-822f-e96bd5808cce" providerId="ADAL" clId="{4E94B41E-503C-41B8-A325-B007F614EF45}" dt="2022-09-21T19:17:33.653" v="401"/>
          <pc:sldLayoutMkLst>
            <pc:docMk/>
            <pc:sldMasterMk cId="0" sldId="2147483648"/>
            <pc:sldLayoutMk cId="0" sldId="2147483664"/>
          </pc:sldLayoutMkLst>
        </pc:sldLayoutChg>
        <pc:sldLayoutChg chg="setBg">
          <pc:chgData name="Renata Lana Ramalho Schlosser" userId="2ce237cf-d7ee-4bb6-822f-e96bd5808cce" providerId="ADAL" clId="{4E94B41E-503C-41B8-A325-B007F614EF45}" dt="2022-09-21T19:17:33.653" v="401"/>
          <pc:sldLayoutMkLst>
            <pc:docMk/>
            <pc:sldMasterMk cId="0" sldId="2147483648"/>
            <pc:sldLayoutMk cId="0" sldId="2147483665"/>
          </pc:sldLayoutMkLst>
        </pc:sldLayoutChg>
      </pc:sldMasterChg>
    </pc:docChg>
  </pc:docChgLst>
  <pc:docChgLst>
    <pc:chgData name="Renata Lana Ramalho Schlosser" userId="2ce237cf-d7ee-4bb6-822f-e96bd5808cce" providerId="ADAL" clId="{4AAA6CD7-E681-4E79-A3EF-34B39D3F22D7}"/>
    <pc:docChg chg="undo custSel addSld delSld modSld">
      <pc:chgData name="Renata Lana Ramalho Schlosser" userId="2ce237cf-d7ee-4bb6-822f-e96bd5808cce" providerId="ADAL" clId="{4AAA6CD7-E681-4E79-A3EF-34B39D3F22D7}" dt="2023-09-21T22:25:50.854" v="2397" actId="1076"/>
      <pc:docMkLst>
        <pc:docMk/>
      </pc:docMkLst>
      <pc:sldChg chg="addSp delSp modSp mod">
        <pc:chgData name="Renata Lana Ramalho Schlosser" userId="2ce237cf-d7ee-4bb6-822f-e96bd5808cce" providerId="ADAL" clId="{4AAA6CD7-E681-4E79-A3EF-34B39D3F22D7}" dt="2023-09-21T22:18:29.163" v="2353" actId="179"/>
        <pc:sldMkLst>
          <pc:docMk/>
          <pc:sldMk cId="0" sldId="264"/>
        </pc:sldMkLst>
        <pc:spChg chg="mod">
          <ac:chgData name="Renata Lana Ramalho Schlosser" userId="2ce237cf-d7ee-4bb6-822f-e96bd5808cce" providerId="ADAL" clId="{4AAA6CD7-E681-4E79-A3EF-34B39D3F22D7}" dt="2023-09-12T12:31:48.294" v="1119" actId="20577"/>
          <ac:spMkLst>
            <pc:docMk/>
            <pc:sldMk cId="0" sldId="264"/>
            <ac:spMk id="5" creationId="{00000000-0000-0000-0000-000000000000}"/>
          </ac:spMkLst>
        </pc:spChg>
        <pc:spChg chg="mod">
          <ac:chgData name="Renata Lana Ramalho Schlosser" userId="2ce237cf-d7ee-4bb6-822f-e96bd5808cce" providerId="ADAL" clId="{4AAA6CD7-E681-4E79-A3EF-34B39D3F22D7}" dt="2023-09-12T17:17:44.385" v="1186" actId="1076"/>
          <ac:spMkLst>
            <pc:docMk/>
            <pc:sldMk cId="0" sldId="264"/>
            <ac:spMk id="11" creationId="{F56C8469-177E-F7D3-CC1C-9F3AAC98F9FB}"/>
          </ac:spMkLst>
        </pc:spChg>
        <pc:spChg chg="mod">
          <ac:chgData name="Renata Lana Ramalho Schlosser" userId="2ce237cf-d7ee-4bb6-822f-e96bd5808cce" providerId="ADAL" clId="{4AAA6CD7-E681-4E79-A3EF-34B39D3F22D7}" dt="2023-09-12T13:34:15.343" v="1144" actId="1076"/>
          <ac:spMkLst>
            <pc:docMk/>
            <pc:sldMk cId="0" sldId="264"/>
            <ac:spMk id="19" creationId="{251C35F3-AC60-2BDE-B124-B4B5C27882E2}"/>
          </ac:spMkLst>
        </pc:spChg>
        <pc:spChg chg="mod">
          <ac:chgData name="Renata Lana Ramalho Schlosser" userId="2ce237cf-d7ee-4bb6-822f-e96bd5808cce" providerId="ADAL" clId="{4AAA6CD7-E681-4E79-A3EF-34B39D3F22D7}" dt="2023-09-12T17:13:20.790" v="1172" actId="1076"/>
          <ac:spMkLst>
            <pc:docMk/>
            <pc:sldMk cId="0" sldId="264"/>
            <ac:spMk id="21" creationId="{6C3FD18D-B225-7A47-DE6E-0ACA857E0E51}"/>
          </ac:spMkLst>
        </pc:spChg>
        <pc:spChg chg="mod">
          <ac:chgData name="Renata Lana Ramalho Schlosser" userId="2ce237cf-d7ee-4bb6-822f-e96bd5808cce" providerId="ADAL" clId="{4AAA6CD7-E681-4E79-A3EF-34B39D3F22D7}" dt="2023-09-12T17:13:57.790" v="1177" actId="1076"/>
          <ac:spMkLst>
            <pc:docMk/>
            <pc:sldMk cId="0" sldId="264"/>
            <ac:spMk id="23" creationId="{F3DAB086-D3C3-70F6-1C29-C46AEA14D24D}"/>
          </ac:spMkLst>
        </pc:spChg>
        <pc:spChg chg="mod">
          <ac:chgData name="Renata Lana Ramalho Schlosser" userId="2ce237cf-d7ee-4bb6-822f-e96bd5808cce" providerId="ADAL" clId="{4AAA6CD7-E681-4E79-A3EF-34B39D3F22D7}" dt="2023-09-12T18:02:12.041" v="1190" actId="1076"/>
          <ac:spMkLst>
            <pc:docMk/>
            <pc:sldMk cId="0" sldId="264"/>
            <ac:spMk id="25" creationId="{09DF0879-046E-4FF9-184F-DFA1F12C91D1}"/>
          </ac:spMkLst>
        </pc:spChg>
        <pc:spChg chg="mod">
          <ac:chgData name="Renata Lana Ramalho Schlosser" userId="2ce237cf-d7ee-4bb6-822f-e96bd5808cce" providerId="ADAL" clId="{4AAA6CD7-E681-4E79-A3EF-34B39D3F22D7}" dt="2023-09-12T18:02:16.363" v="1191" actId="1076"/>
          <ac:spMkLst>
            <pc:docMk/>
            <pc:sldMk cId="0" sldId="264"/>
            <ac:spMk id="27" creationId="{09610E2C-E2D0-0FC6-6858-C5F9DEDC27BE}"/>
          </ac:spMkLst>
        </pc:spChg>
        <pc:spChg chg="mod">
          <ac:chgData name="Renata Lana Ramalho Schlosser" userId="2ce237cf-d7ee-4bb6-822f-e96bd5808cce" providerId="ADAL" clId="{4AAA6CD7-E681-4E79-A3EF-34B39D3F22D7}" dt="2023-09-11T11:44:34.270" v="0" actId="20577"/>
          <ac:spMkLst>
            <pc:docMk/>
            <pc:sldMk cId="0" sldId="264"/>
            <ac:spMk id="28" creationId="{00000000-0000-0000-0000-000000000000}"/>
          </ac:spMkLst>
        </pc:spChg>
        <pc:spChg chg="mod">
          <ac:chgData name="Renata Lana Ramalho Schlosser" userId="2ce237cf-d7ee-4bb6-822f-e96bd5808cce" providerId="ADAL" clId="{4AAA6CD7-E681-4E79-A3EF-34B39D3F22D7}" dt="2023-09-12T16:22:03.532" v="1169" actId="20577"/>
          <ac:spMkLst>
            <pc:docMk/>
            <pc:sldMk cId="0" sldId="264"/>
            <ac:spMk id="29" creationId="{13F0EB64-33B1-454B-AC9C-95D0A83BB10A}"/>
          </ac:spMkLst>
        </pc:spChg>
        <pc:spChg chg="mod">
          <ac:chgData name="Renata Lana Ramalho Schlosser" userId="2ce237cf-d7ee-4bb6-822f-e96bd5808cce" providerId="ADAL" clId="{4AAA6CD7-E681-4E79-A3EF-34B39D3F22D7}" dt="2023-09-12T12:19:24.387" v="1098" actId="20577"/>
          <ac:spMkLst>
            <pc:docMk/>
            <pc:sldMk cId="0" sldId="264"/>
            <ac:spMk id="30" creationId="{B73BB3B3-B9BE-4045-949F-87F0CA15E3AE}"/>
          </ac:spMkLst>
        </pc:spChg>
        <pc:spChg chg="mod">
          <ac:chgData name="Renata Lana Ramalho Schlosser" userId="2ce237cf-d7ee-4bb6-822f-e96bd5808cce" providerId="ADAL" clId="{4AAA6CD7-E681-4E79-A3EF-34B39D3F22D7}" dt="2023-09-21T18:29:43.750" v="2053" actId="1076"/>
          <ac:spMkLst>
            <pc:docMk/>
            <pc:sldMk cId="0" sldId="264"/>
            <ac:spMk id="31" creationId="{55A832CA-CE6B-8740-ACE5-E99C569385CE}"/>
          </ac:spMkLst>
        </pc:spChg>
        <pc:spChg chg="mod">
          <ac:chgData name="Renata Lana Ramalho Schlosser" userId="2ce237cf-d7ee-4bb6-822f-e96bd5808cce" providerId="ADAL" clId="{4AAA6CD7-E681-4E79-A3EF-34B39D3F22D7}" dt="2023-09-12T13:13:20.793" v="1142" actId="20577"/>
          <ac:spMkLst>
            <pc:docMk/>
            <pc:sldMk cId="0" sldId="264"/>
            <ac:spMk id="32" creationId="{B9041F4E-DE9F-DD48-A5AC-9EC7FCFE6BAC}"/>
          </ac:spMkLst>
        </pc:spChg>
        <pc:spChg chg="mod">
          <ac:chgData name="Renata Lana Ramalho Schlosser" userId="2ce237cf-d7ee-4bb6-822f-e96bd5808cce" providerId="ADAL" clId="{4AAA6CD7-E681-4E79-A3EF-34B39D3F22D7}" dt="2023-09-12T16:00:24.809" v="1166" actId="20577"/>
          <ac:spMkLst>
            <pc:docMk/>
            <pc:sldMk cId="0" sldId="264"/>
            <ac:spMk id="33" creationId="{E86CEB2A-7F78-FC47-8B0B-7952E7BC824F}"/>
          </ac:spMkLst>
        </pc:spChg>
        <pc:spChg chg="mod">
          <ac:chgData name="Renata Lana Ramalho Schlosser" userId="2ce237cf-d7ee-4bb6-822f-e96bd5808cce" providerId="ADAL" clId="{4AAA6CD7-E681-4E79-A3EF-34B39D3F22D7}" dt="2023-09-21T18:28:12.343" v="2052" actId="1076"/>
          <ac:spMkLst>
            <pc:docMk/>
            <pc:sldMk cId="0" sldId="264"/>
            <ac:spMk id="34" creationId="{776FDB78-C2A9-764B-9AEE-A63F374D3B46}"/>
          </ac:spMkLst>
        </pc:spChg>
        <pc:spChg chg="mod">
          <ac:chgData name="Renata Lana Ramalho Schlosser" userId="2ce237cf-d7ee-4bb6-822f-e96bd5808cce" providerId="ADAL" clId="{4AAA6CD7-E681-4E79-A3EF-34B39D3F22D7}" dt="2023-09-12T16:00:33.071" v="1167" actId="20577"/>
          <ac:spMkLst>
            <pc:docMk/>
            <pc:sldMk cId="0" sldId="264"/>
            <ac:spMk id="35" creationId="{38B3AAAB-E500-6E4A-B52E-4CF920ADDCB0}"/>
          </ac:spMkLst>
        </pc:spChg>
        <pc:spChg chg="mod">
          <ac:chgData name="Renata Lana Ramalho Schlosser" userId="2ce237cf-d7ee-4bb6-822f-e96bd5808cce" providerId="ADAL" clId="{4AAA6CD7-E681-4E79-A3EF-34B39D3F22D7}" dt="2023-09-12T12:12:41.081" v="1078" actId="20577"/>
          <ac:spMkLst>
            <pc:docMk/>
            <pc:sldMk cId="0" sldId="264"/>
            <ac:spMk id="36" creationId="{0C2AB8D4-A9C3-3B41-AD64-D9A4759DB55F}"/>
          </ac:spMkLst>
        </pc:spChg>
        <pc:spChg chg="mod">
          <ac:chgData name="Renata Lana Ramalho Schlosser" userId="2ce237cf-d7ee-4bb6-822f-e96bd5808cce" providerId="ADAL" clId="{4AAA6CD7-E681-4E79-A3EF-34B39D3F22D7}" dt="2023-09-12T13:01:46.658" v="1131" actId="20577"/>
          <ac:spMkLst>
            <pc:docMk/>
            <pc:sldMk cId="0" sldId="264"/>
            <ac:spMk id="37" creationId="{931F16DB-A498-D94D-8A3F-AF026143F6A2}"/>
          </ac:spMkLst>
        </pc:spChg>
        <pc:spChg chg="mod">
          <ac:chgData name="Renata Lana Ramalho Schlosser" userId="2ce237cf-d7ee-4bb6-822f-e96bd5808cce" providerId="ADAL" clId="{4AAA6CD7-E681-4E79-A3EF-34B39D3F22D7}" dt="2023-09-12T12:11:22.405" v="1072" actId="20577"/>
          <ac:spMkLst>
            <pc:docMk/>
            <pc:sldMk cId="0" sldId="264"/>
            <ac:spMk id="38" creationId="{B7A082A1-73D9-0942-9601-7596F8D8B097}"/>
          </ac:spMkLst>
        </pc:spChg>
        <pc:spChg chg="mod">
          <ac:chgData name="Renata Lana Ramalho Schlosser" userId="2ce237cf-d7ee-4bb6-822f-e96bd5808cce" providerId="ADAL" clId="{4AAA6CD7-E681-4E79-A3EF-34B39D3F22D7}" dt="2023-09-12T18:02:54.140" v="1193" actId="1076"/>
          <ac:spMkLst>
            <pc:docMk/>
            <pc:sldMk cId="0" sldId="264"/>
            <ac:spMk id="40" creationId="{CF24DA01-9830-8F04-0A7E-9A439CB79B45}"/>
          </ac:spMkLst>
        </pc:spChg>
        <pc:spChg chg="mod">
          <ac:chgData name="Renata Lana Ramalho Schlosser" userId="2ce237cf-d7ee-4bb6-822f-e96bd5808cce" providerId="ADAL" clId="{4AAA6CD7-E681-4E79-A3EF-34B39D3F22D7}" dt="2023-09-12T17:15:23.685" v="1184" actId="1076"/>
          <ac:spMkLst>
            <pc:docMk/>
            <pc:sldMk cId="0" sldId="264"/>
            <ac:spMk id="41" creationId="{B695F86A-FF95-E1FF-9F3C-D9F2F42F3FE0}"/>
          </ac:spMkLst>
        </pc:spChg>
        <pc:spChg chg="mod">
          <ac:chgData name="Renata Lana Ramalho Schlosser" userId="2ce237cf-d7ee-4bb6-822f-e96bd5808cce" providerId="ADAL" clId="{4AAA6CD7-E681-4E79-A3EF-34B39D3F22D7}" dt="2023-09-12T17:15:27.166" v="1185" actId="1076"/>
          <ac:spMkLst>
            <pc:docMk/>
            <pc:sldMk cId="0" sldId="264"/>
            <ac:spMk id="42" creationId="{DDF9431C-8333-C9E8-2CB0-A31CDC8FE457}"/>
          </ac:spMkLst>
        </pc:spChg>
        <pc:spChg chg="mod">
          <ac:chgData name="Renata Lana Ramalho Schlosser" userId="2ce237cf-d7ee-4bb6-822f-e96bd5808cce" providerId="ADAL" clId="{4AAA6CD7-E681-4E79-A3EF-34B39D3F22D7}" dt="2023-09-12T17:15:01.740" v="1181" actId="1076"/>
          <ac:spMkLst>
            <pc:docMk/>
            <pc:sldMk cId="0" sldId="264"/>
            <ac:spMk id="45" creationId="{8362D0EA-08AE-176E-E36D-BAB8F924A17B}"/>
          </ac:spMkLst>
        </pc:spChg>
        <pc:spChg chg="add mod">
          <ac:chgData name="Renata Lana Ramalho Schlosser" userId="2ce237cf-d7ee-4bb6-822f-e96bd5808cce" providerId="ADAL" clId="{4AAA6CD7-E681-4E79-A3EF-34B39D3F22D7}" dt="2023-09-12T17:14:46.236" v="1180" actId="1076"/>
          <ac:spMkLst>
            <pc:docMk/>
            <pc:sldMk cId="0" sldId="264"/>
            <ac:spMk id="46" creationId="{C06B0410-2302-DDC2-9A47-5A77CC0AFB72}"/>
          </ac:spMkLst>
        </pc:spChg>
        <pc:spChg chg="mod">
          <ac:chgData name="Renata Lana Ramalho Schlosser" userId="2ce237cf-d7ee-4bb6-822f-e96bd5808cce" providerId="ADAL" clId="{4AAA6CD7-E681-4E79-A3EF-34B39D3F22D7}" dt="2023-09-12T17:14:15.656" v="1178" actId="1076"/>
          <ac:spMkLst>
            <pc:docMk/>
            <pc:sldMk cId="0" sldId="264"/>
            <ac:spMk id="50" creationId="{93D4F330-14C1-B797-8CE7-5124D9990D93}"/>
          </ac:spMkLst>
        </pc:spChg>
        <pc:spChg chg="mod">
          <ac:chgData name="Renata Lana Ramalho Schlosser" userId="2ce237cf-d7ee-4bb6-822f-e96bd5808cce" providerId="ADAL" clId="{4AAA6CD7-E681-4E79-A3EF-34B39D3F22D7}" dt="2023-09-12T17:15:04.389" v="1182" actId="1076"/>
          <ac:spMkLst>
            <pc:docMk/>
            <pc:sldMk cId="0" sldId="264"/>
            <ac:spMk id="51" creationId="{A40B78EE-60B0-294B-5564-B9140F891FF5}"/>
          </ac:spMkLst>
        </pc:spChg>
        <pc:spChg chg="mod">
          <ac:chgData name="Renata Lana Ramalho Schlosser" userId="2ce237cf-d7ee-4bb6-822f-e96bd5808cce" providerId="ADAL" clId="{4AAA6CD7-E681-4E79-A3EF-34B39D3F22D7}" dt="2023-09-12T18:09:58.456" v="1246" actId="1076"/>
          <ac:spMkLst>
            <pc:docMk/>
            <pc:sldMk cId="0" sldId="264"/>
            <ac:spMk id="53" creationId="{DD497E97-7D01-7093-D456-5977CDD51F8E}"/>
          </ac:spMkLst>
        </pc:spChg>
        <pc:spChg chg="mod">
          <ac:chgData name="Renata Lana Ramalho Schlosser" userId="2ce237cf-d7ee-4bb6-822f-e96bd5808cce" providerId="ADAL" clId="{4AAA6CD7-E681-4E79-A3EF-34B39D3F22D7}" dt="2023-09-12T18:10:22.523" v="1248" actId="1076"/>
          <ac:spMkLst>
            <pc:docMk/>
            <pc:sldMk cId="0" sldId="264"/>
            <ac:spMk id="54" creationId="{B508F960-620E-5CB2-8F2E-BD8E6C335F15}"/>
          </ac:spMkLst>
        </pc:spChg>
        <pc:spChg chg="mod">
          <ac:chgData name="Renata Lana Ramalho Schlosser" userId="2ce237cf-d7ee-4bb6-822f-e96bd5808cce" providerId="ADAL" clId="{4AAA6CD7-E681-4E79-A3EF-34B39D3F22D7}" dt="2023-09-12T18:41:04.987" v="1288" actId="1076"/>
          <ac:spMkLst>
            <pc:docMk/>
            <pc:sldMk cId="0" sldId="264"/>
            <ac:spMk id="56" creationId="{ADE18576-C079-73B6-EC3F-A4865E8B4EAF}"/>
          </ac:spMkLst>
        </pc:spChg>
        <pc:spChg chg="mod">
          <ac:chgData name="Renata Lana Ramalho Schlosser" userId="2ce237cf-d7ee-4bb6-822f-e96bd5808cce" providerId="ADAL" clId="{4AAA6CD7-E681-4E79-A3EF-34B39D3F22D7}" dt="2023-09-12T18:41:14.021" v="1289" actId="1076"/>
          <ac:spMkLst>
            <pc:docMk/>
            <pc:sldMk cId="0" sldId="264"/>
            <ac:spMk id="57" creationId="{7FAAC151-E946-94C8-A7CE-62802FD3607D}"/>
          </ac:spMkLst>
        </pc:spChg>
        <pc:spChg chg="mod">
          <ac:chgData name="Renata Lana Ramalho Schlosser" userId="2ce237cf-d7ee-4bb6-822f-e96bd5808cce" providerId="ADAL" clId="{4AAA6CD7-E681-4E79-A3EF-34B39D3F22D7}" dt="2023-09-12T17:13:43.220" v="1175" actId="1076"/>
          <ac:spMkLst>
            <pc:docMk/>
            <pc:sldMk cId="0" sldId="264"/>
            <ac:spMk id="60" creationId="{C9F28B07-48CA-82BB-1A0F-BDC30A3371B2}"/>
          </ac:spMkLst>
        </pc:spChg>
        <pc:spChg chg="mod">
          <ac:chgData name="Renata Lana Ramalho Schlosser" userId="2ce237cf-d7ee-4bb6-822f-e96bd5808cce" providerId="ADAL" clId="{4AAA6CD7-E681-4E79-A3EF-34B39D3F22D7}" dt="2023-09-12T18:10:26.262" v="1249" actId="1076"/>
          <ac:spMkLst>
            <pc:docMk/>
            <pc:sldMk cId="0" sldId="264"/>
            <ac:spMk id="61" creationId="{3F34D38D-9C74-51FC-1125-ADC936DE4962}"/>
          </ac:spMkLst>
        </pc:spChg>
        <pc:spChg chg="del">
          <ac:chgData name="Renata Lana Ramalho Schlosser" userId="2ce237cf-d7ee-4bb6-822f-e96bd5808cce" providerId="ADAL" clId="{4AAA6CD7-E681-4E79-A3EF-34B39D3F22D7}" dt="2023-09-11T12:04:39.219" v="343" actId="478"/>
          <ac:spMkLst>
            <pc:docMk/>
            <pc:sldMk cId="0" sldId="264"/>
            <ac:spMk id="64" creationId="{D322CD05-D7A9-BFD1-434A-88D30DDB43A2}"/>
          </ac:spMkLst>
        </pc:spChg>
        <pc:spChg chg="mod">
          <ac:chgData name="Renata Lana Ramalho Schlosser" userId="2ce237cf-d7ee-4bb6-822f-e96bd5808cce" providerId="ADAL" clId="{4AAA6CD7-E681-4E79-A3EF-34B39D3F22D7}" dt="2023-09-12T18:43:40.992" v="1304" actId="207"/>
          <ac:spMkLst>
            <pc:docMk/>
            <pc:sldMk cId="0" sldId="264"/>
            <ac:spMk id="65" creationId="{D5EBA303-D7A3-7E9F-8474-1280C1861A73}"/>
          </ac:spMkLst>
        </pc:spChg>
        <pc:spChg chg="mod">
          <ac:chgData name="Renata Lana Ramalho Schlosser" userId="2ce237cf-d7ee-4bb6-822f-e96bd5808cce" providerId="ADAL" clId="{4AAA6CD7-E681-4E79-A3EF-34B39D3F22D7}" dt="2023-09-12T18:10:12.843" v="1247" actId="1076"/>
          <ac:spMkLst>
            <pc:docMk/>
            <pc:sldMk cId="0" sldId="264"/>
            <ac:spMk id="66" creationId="{5CE9D53E-72EF-6607-9372-7996DC634A50}"/>
          </ac:spMkLst>
        </pc:spChg>
        <pc:graphicFrameChg chg="mod modGraphic">
          <ac:chgData name="Renata Lana Ramalho Schlosser" userId="2ce237cf-d7ee-4bb6-822f-e96bd5808cce" providerId="ADAL" clId="{4AAA6CD7-E681-4E79-A3EF-34B39D3F22D7}" dt="2023-09-12T18:36:23.761" v="1277" actId="207"/>
          <ac:graphicFrameMkLst>
            <pc:docMk/>
            <pc:sldMk cId="0" sldId="264"/>
            <ac:graphicFrameMk id="4" creationId="{00000000-0000-0000-0000-000000000000}"/>
          </ac:graphicFrameMkLst>
        </pc:graphicFrameChg>
        <pc:graphicFrameChg chg="mod modGraphic">
          <ac:chgData name="Renata Lana Ramalho Schlosser" userId="2ce237cf-d7ee-4bb6-822f-e96bd5808cce" providerId="ADAL" clId="{4AAA6CD7-E681-4E79-A3EF-34B39D3F22D7}" dt="2023-09-21T15:02:24.784" v="1485" actId="179"/>
          <ac:graphicFrameMkLst>
            <pc:docMk/>
            <pc:sldMk cId="0" sldId="264"/>
            <ac:graphicFrameMk id="6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4AAA6CD7-E681-4E79-A3EF-34B39D3F22D7}" dt="2023-09-12T18:10:36.178" v="1250" actId="179"/>
          <ac:graphicFrameMkLst>
            <pc:docMk/>
            <pc:sldMk cId="0" sldId="264"/>
            <ac:graphicFrameMk id="8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4AAA6CD7-E681-4E79-A3EF-34B39D3F22D7}" dt="2023-09-12T18:46:18.718" v="1314" actId="179"/>
          <ac:graphicFrameMkLst>
            <pc:docMk/>
            <pc:sldMk cId="0" sldId="264"/>
            <ac:graphicFrameMk id="10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4AAA6CD7-E681-4E79-A3EF-34B39D3F22D7}" dt="2023-09-12T17:18:17.343" v="1188" actId="207"/>
          <ac:graphicFrameMkLst>
            <pc:docMk/>
            <pc:sldMk cId="0" sldId="264"/>
            <ac:graphicFrameMk id="12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4AAA6CD7-E681-4E79-A3EF-34B39D3F22D7}" dt="2023-09-21T15:08:27.988" v="1506" actId="122"/>
          <ac:graphicFrameMkLst>
            <pc:docMk/>
            <pc:sldMk cId="0" sldId="264"/>
            <ac:graphicFrameMk id="14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4AAA6CD7-E681-4E79-A3EF-34B39D3F22D7}" dt="2023-09-21T14:52:55.321" v="1460" actId="20577"/>
          <ac:graphicFrameMkLst>
            <pc:docMk/>
            <pc:sldMk cId="0" sldId="264"/>
            <ac:graphicFrameMk id="15" creationId="{2778B026-D24C-FA75-1E6D-82FECC950C27}"/>
          </ac:graphicFrameMkLst>
        </pc:graphicFrameChg>
        <pc:graphicFrameChg chg="del mod modGraphic">
          <ac:chgData name="Renata Lana Ramalho Schlosser" userId="2ce237cf-d7ee-4bb6-822f-e96bd5808cce" providerId="ADAL" clId="{4AAA6CD7-E681-4E79-A3EF-34B39D3F22D7}" dt="2023-09-11T12:04:32.733" v="342" actId="478"/>
          <ac:graphicFrameMkLst>
            <pc:docMk/>
            <pc:sldMk cId="0" sldId="264"/>
            <ac:graphicFrameMk id="16" creationId="{00000000-0000-0000-0000-000000000000}"/>
          </ac:graphicFrameMkLst>
        </pc:graphicFrameChg>
        <pc:graphicFrameChg chg="add mod modGraphic">
          <ac:chgData name="Renata Lana Ramalho Schlosser" userId="2ce237cf-d7ee-4bb6-822f-e96bd5808cce" providerId="ADAL" clId="{4AAA6CD7-E681-4E79-A3EF-34B39D3F22D7}" dt="2023-09-21T22:18:29.163" v="2353" actId="179"/>
          <ac:graphicFrameMkLst>
            <pc:docMk/>
            <pc:sldMk cId="0" sldId="264"/>
            <ac:graphicFrameMk id="16" creationId="{D1B41D93-A0F2-A64C-3E57-9DA34BFB5C66}"/>
          </ac:graphicFrameMkLst>
        </pc:graphicFrameChg>
        <pc:graphicFrameChg chg="del mod modGraphic">
          <ac:chgData name="Renata Lana Ramalho Schlosser" userId="2ce237cf-d7ee-4bb6-822f-e96bd5808cce" providerId="ADAL" clId="{4AAA6CD7-E681-4E79-A3EF-34B39D3F22D7}" dt="2023-09-21T18:18:57.046" v="2039" actId="478"/>
          <ac:graphicFrameMkLst>
            <pc:docMk/>
            <pc:sldMk cId="0" sldId="264"/>
            <ac:graphicFrameMk id="18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4AAA6CD7-E681-4E79-A3EF-34B39D3F22D7}" dt="2023-09-12T15:59:16.065" v="1162" actId="207"/>
          <ac:graphicFrameMkLst>
            <pc:docMk/>
            <pc:sldMk cId="0" sldId="264"/>
            <ac:graphicFrameMk id="20" creationId="{00000000-0000-0000-0000-000000000000}"/>
          </ac:graphicFrameMkLst>
        </pc:graphicFrameChg>
        <pc:graphicFrameChg chg="mod modGraphic">
          <ac:chgData name="Renata Lana Ramalho Schlosser" userId="2ce237cf-d7ee-4bb6-822f-e96bd5808cce" providerId="ADAL" clId="{4AAA6CD7-E681-4E79-A3EF-34B39D3F22D7}" dt="2023-09-21T14:59:44.151" v="1475" actId="179"/>
          <ac:graphicFrameMkLst>
            <pc:docMk/>
            <pc:sldMk cId="0" sldId="264"/>
            <ac:graphicFrameMk id="22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4AAA6CD7-E681-4E79-A3EF-34B39D3F22D7}" dt="2023-09-21T15:05:16.434" v="1495" actId="122"/>
          <ac:graphicFrameMkLst>
            <pc:docMk/>
            <pc:sldMk cId="0" sldId="264"/>
            <ac:graphicFrameMk id="24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4AAA6CD7-E681-4E79-A3EF-34B39D3F22D7}" dt="2023-09-12T18:45:26.221" v="1310" actId="207"/>
          <ac:graphicFrameMkLst>
            <pc:docMk/>
            <pc:sldMk cId="0" sldId="264"/>
            <ac:graphicFrameMk id="26" creationId="{00000000-0000-0000-0000-000000000000}"/>
          </ac:graphicFrameMkLst>
        </pc:graphicFrameChg>
        <pc:graphicFrameChg chg="add mod modGraphic">
          <ac:chgData name="Renata Lana Ramalho Schlosser" userId="2ce237cf-d7ee-4bb6-822f-e96bd5808cce" providerId="ADAL" clId="{4AAA6CD7-E681-4E79-A3EF-34B39D3F22D7}" dt="2023-09-21T14:56:06.455" v="1464"/>
          <ac:graphicFrameMkLst>
            <pc:docMk/>
            <pc:sldMk cId="0" sldId="264"/>
            <ac:graphicFrameMk id="43" creationId="{F73A1719-54A5-8297-4E36-B4C6E7C344AA}"/>
          </ac:graphicFrameMkLst>
        </pc:graphicFrameChg>
        <pc:graphicFrameChg chg="modGraphic">
          <ac:chgData name="Renata Lana Ramalho Schlosser" userId="2ce237cf-d7ee-4bb6-822f-e96bd5808cce" providerId="ADAL" clId="{4AAA6CD7-E681-4E79-A3EF-34B39D3F22D7}" dt="2023-09-12T18:40:04.579" v="1285" actId="113"/>
          <ac:graphicFrameMkLst>
            <pc:docMk/>
            <pc:sldMk cId="0" sldId="264"/>
            <ac:graphicFrameMk id="62" creationId="{4C41AE77-565C-FBDB-03FA-D25758FAEA3A}"/>
          </ac:graphicFrameMkLst>
        </pc:graphicFrameChg>
        <pc:cxnChg chg="add">
          <ac:chgData name="Renata Lana Ramalho Schlosser" userId="2ce237cf-d7ee-4bb6-822f-e96bd5808cce" providerId="ADAL" clId="{4AAA6CD7-E681-4E79-A3EF-34B39D3F22D7}" dt="2023-09-21T14:48:49.623" v="1425" actId="11529"/>
          <ac:cxnSpMkLst>
            <pc:docMk/>
            <pc:sldMk cId="0" sldId="264"/>
            <ac:cxnSpMk id="49" creationId="{D83239DA-51A4-1F8F-4ED9-A199A036D990}"/>
          </ac:cxnSpMkLst>
        </pc:cxnChg>
        <pc:cxnChg chg="add mod">
          <ac:chgData name="Renata Lana Ramalho Schlosser" userId="2ce237cf-d7ee-4bb6-822f-e96bd5808cce" providerId="ADAL" clId="{4AAA6CD7-E681-4E79-A3EF-34B39D3F22D7}" dt="2023-09-21T14:49:10.709" v="1428" actId="1076"/>
          <ac:cxnSpMkLst>
            <pc:docMk/>
            <pc:sldMk cId="0" sldId="264"/>
            <ac:cxnSpMk id="55" creationId="{001C0D87-B434-58FE-73D6-69671F921860}"/>
          </ac:cxnSpMkLst>
        </pc:cxnChg>
        <pc:cxnChg chg="add del mod">
          <ac:chgData name="Renata Lana Ramalho Schlosser" userId="2ce237cf-d7ee-4bb6-822f-e96bd5808cce" providerId="ADAL" clId="{4AAA6CD7-E681-4E79-A3EF-34B39D3F22D7}" dt="2023-09-21T14:51:07.220" v="1434" actId="478"/>
          <ac:cxnSpMkLst>
            <pc:docMk/>
            <pc:sldMk cId="0" sldId="264"/>
            <ac:cxnSpMk id="69" creationId="{55406D9B-9BE7-12D0-303F-0F87241CCB37}"/>
          </ac:cxnSpMkLst>
        </pc:cxnChg>
        <pc:cxnChg chg="add del mod">
          <ac:chgData name="Renata Lana Ramalho Schlosser" userId="2ce237cf-d7ee-4bb6-822f-e96bd5808cce" providerId="ADAL" clId="{4AAA6CD7-E681-4E79-A3EF-34B39D3F22D7}" dt="2023-09-21T14:51:03.700" v="1433" actId="21"/>
          <ac:cxnSpMkLst>
            <pc:docMk/>
            <pc:sldMk cId="0" sldId="264"/>
            <ac:cxnSpMk id="70" creationId="{17E7D0BB-8F29-9A26-C94B-F21E98610C7E}"/>
          </ac:cxnSpMkLst>
        </pc:cxnChg>
        <pc:cxnChg chg="add mod">
          <ac:chgData name="Renata Lana Ramalho Schlosser" userId="2ce237cf-d7ee-4bb6-822f-e96bd5808cce" providerId="ADAL" clId="{4AAA6CD7-E681-4E79-A3EF-34B39D3F22D7}" dt="2023-09-21T14:52:06.864" v="1441" actId="1076"/>
          <ac:cxnSpMkLst>
            <pc:docMk/>
            <pc:sldMk cId="0" sldId="264"/>
            <ac:cxnSpMk id="71" creationId="{941C7C08-0395-982B-5960-DA88DAD92842}"/>
          </ac:cxnSpMkLst>
        </pc:cxnChg>
        <pc:cxnChg chg="add mod">
          <ac:chgData name="Renata Lana Ramalho Schlosser" userId="2ce237cf-d7ee-4bb6-822f-e96bd5808cce" providerId="ADAL" clId="{4AAA6CD7-E681-4E79-A3EF-34B39D3F22D7}" dt="2023-09-21T14:52:22.366" v="1443" actId="1076"/>
          <ac:cxnSpMkLst>
            <pc:docMk/>
            <pc:sldMk cId="0" sldId="264"/>
            <ac:cxnSpMk id="75" creationId="{53C08ECB-F9E3-DFCD-EFAA-893240C9629A}"/>
          </ac:cxnSpMkLst>
        </pc:cxnChg>
        <pc:cxnChg chg="add mod">
          <ac:chgData name="Renata Lana Ramalho Schlosser" userId="2ce237cf-d7ee-4bb6-822f-e96bd5808cce" providerId="ADAL" clId="{4AAA6CD7-E681-4E79-A3EF-34B39D3F22D7}" dt="2023-09-21T14:52:31.653" v="1445" actId="1076"/>
          <ac:cxnSpMkLst>
            <pc:docMk/>
            <pc:sldMk cId="0" sldId="264"/>
            <ac:cxnSpMk id="76" creationId="{D6FA47B9-D5DD-10D3-CB0C-486D1EE12516}"/>
          </ac:cxnSpMkLst>
        </pc:cxnChg>
        <pc:cxnChg chg="add mod">
          <ac:chgData name="Renata Lana Ramalho Schlosser" userId="2ce237cf-d7ee-4bb6-822f-e96bd5808cce" providerId="ADAL" clId="{4AAA6CD7-E681-4E79-A3EF-34B39D3F22D7}" dt="2023-09-21T14:53:14.992" v="1462" actId="1076"/>
          <ac:cxnSpMkLst>
            <pc:docMk/>
            <pc:sldMk cId="0" sldId="264"/>
            <ac:cxnSpMk id="77" creationId="{5F88E544-08C2-510D-AD37-E5582E583DBE}"/>
          </ac:cxnSpMkLst>
        </pc:cxnChg>
      </pc:sldChg>
      <pc:sldChg chg="modSp mod">
        <pc:chgData name="Renata Lana Ramalho Schlosser" userId="2ce237cf-d7ee-4bb6-822f-e96bd5808cce" providerId="ADAL" clId="{4AAA6CD7-E681-4E79-A3EF-34B39D3F22D7}" dt="2023-09-21T22:25:28.924" v="2396" actId="1076"/>
        <pc:sldMkLst>
          <pc:docMk/>
          <pc:sldMk cId="3141993120" sldId="265"/>
        </pc:sldMkLst>
        <pc:spChg chg="mod">
          <ac:chgData name="Renata Lana Ramalho Schlosser" userId="2ce237cf-d7ee-4bb6-822f-e96bd5808cce" providerId="ADAL" clId="{4AAA6CD7-E681-4E79-A3EF-34B39D3F22D7}" dt="2023-09-21T14:40:53.630" v="1315" actId="20577"/>
          <ac:spMkLst>
            <pc:docMk/>
            <pc:sldMk cId="3141993120" sldId="265"/>
            <ac:spMk id="28" creationId="{00000000-0000-0000-0000-000000000000}"/>
          </ac:spMkLst>
        </pc:spChg>
        <pc:graphicFrameChg chg="mod modGraphic">
          <ac:chgData name="Renata Lana Ramalho Schlosser" userId="2ce237cf-d7ee-4bb6-822f-e96bd5808cce" providerId="ADAL" clId="{4AAA6CD7-E681-4E79-A3EF-34B39D3F22D7}" dt="2023-09-21T22:25:28.924" v="2396" actId="1076"/>
          <ac:graphicFrameMkLst>
            <pc:docMk/>
            <pc:sldMk cId="3141993120" sldId="265"/>
            <ac:graphicFrameMk id="19" creationId="{C3E12518-14D7-420F-9514-4558178A7A24}"/>
          </ac:graphicFrameMkLst>
        </pc:graphicFrameChg>
        <pc:graphicFrameChg chg="modGraphic">
          <ac:chgData name="Renata Lana Ramalho Schlosser" userId="2ce237cf-d7ee-4bb6-822f-e96bd5808cce" providerId="ADAL" clId="{4AAA6CD7-E681-4E79-A3EF-34B39D3F22D7}" dt="2023-09-21T22:19:24.103" v="2359" actId="20577"/>
          <ac:graphicFrameMkLst>
            <pc:docMk/>
            <pc:sldMk cId="3141993120" sldId="265"/>
            <ac:graphicFrameMk id="21" creationId="{9AB13087-2A6D-400F-8824-EC530B51C3DE}"/>
          </ac:graphicFrameMkLst>
        </pc:graphicFrameChg>
        <pc:graphicFrameChg chg="mod modGraphic">
          <ac:chgData name="Renata Lana Ramalho Schlosser" userId="2ce237cf-d7ee-4bb6-822f-e96bd5808cce" providerId="ADAL" clId="{4AAA6CD7-E681-4E79-A3EF-34B39D3F22D7}" dt="2023-09-21T22:19:39.489" v="2360" actId="14100"/>
          <ac:graphicFrameMkLst>
            <pc:docMk/>
            <pc:sldMk cId="3141993120" sldId="265"/>
            <ac:graphicFrameMk id="25" creationId="{77DB915F-AC43-43EB-85D8-A4ABA12555CA}"/>
          </ac:graphicFrameMkLst>
        </pc:graphicFrameChg>
      </pc:sldChg>
      <pc:sldChg chg="del">
        <pc:chgData name="Renata Lana Ramalho Schlosser" userId="2ce237cf-d7ee-4bb6-822f-e96bd5808cce" providerId="ADAL" clId="{4AAA6CD7-E681-4E79-A3EF-34B39D3F22D7}" dt="2023-09-21T14:44:28.954" v="1368" actId="2696"/>
        <pc:sldMkLst>
          <pc:docMk/>
          <pc:sldMk cId="2187675253" sldId="266"/>
        </pc:sldMkLst>
      </pc:sldChg>
      <pc:sldChg chg="del">
        <pc:chgData name="Renata Lana Ramalho Schlosser" userId="2ce237cf-d7ee-4bb6-822f-e96bd5808cce" providerId="ADAL" clId="{4AAA6CD7-E681-4E79-A3EF-34B39D3F22D7}" dt="2023-09-21T18:35:25.758" v="2061" actId="2696"/>
        <pc:sldMkLst>
          <pc:docMk/>
          <pc:sldMk cId="1649957585" sldId="267"/>
        </pc:sldMkLst>
      </pc:sldChg>
      <pc:sldChg chg="del">
        <pc:chgData name="Renata Lana Ramalho Schlosser" userId="2ce237cf-d7ee-4bb6-822f-e96bd5808cce" providerId="ADAL" clId="{4AAA6CD7-E681-4E79-A3EF-34B39D3F22D7}" dt="2023-09-21T14:42:15.195" v="1317" actId="2696"/>
        <pc:sldMkLst>
          <pc:docMk/>
          <pc:sldMk cId="743612850" sldId="268"/>
        </pc:sldMkLst>
      </pc:sldChg>
      <pc:sldChg chg="del">
        <pc:chgData name="Renata Lana Ramalho Schlosser" userId="2ce237cf-d7ee-4bb6-822f-e96bd5808cce" providerId="ADAL" clId="{4AAA6CD7-E681-4E79-A3EF-34B39D3F22D7}" dt="2023-09-21T17:26:23.261" v="1893" actId="2696"/>
        <pc:sldMkLst>
          <pc:docMk/>
          <pc:sldMk cId="4023203160" sldId="269"/>
        </pc:sldMkLst>
      </pc:sldChg>
      <pc:sldChg chg="addSp delSp modSp add mod">
        <pc:chgData name="Renata Lana Ramalho Schlosser" userId="2ce237cf-d7ee-4bb6-822f-e96bd5808cce" providerId="ADAL" clId="{4AAA6CD7-E681-4E79-A3EF-34B39D3F22D7}" dt="2023-09-21T22:21:19.664" v="2371" actId="179"/>
        <pc:sldMkLst>
          <pc:docMk/>
          <pc:sldMk cId="4136808993" sldId="270"/>
        </pc:sldMkLst>
        <pc:spChg chg="mod">
          <ac:chgData name="Renata Lana Ramalho Schlosser" userId="2ce237cf-d7ee-4bb6-822f-e96bd5808cce" providerId="ADAL" clId="{4AAA6CD7-E681-4E79-A3EF-34B39D3F22D7}" dt="2023-09-21T19:06:31.353" v="2205" actId="1076"/>
          <ac:spMkLst>
            <pc:docMk/>
            <pc:sldMk cId="4136808993" sldId="270"/>
            <ac:spMk id="5" creationId="{00000000-0000-0000-0000-000000000000}"/>
          </ac:spMkLst>
        </pc:spChg>
        <pc:spChg chg="mod">
          <ac:chgData name="Renata Lana Ramalho Schlosser" userId="2ce237cf-d7ee-4bb6-822f-e96bd5808cce" providerId="ADAL" clId="{4AAA6CD7-E681-4E79-A3EF-34B39D3F22D7}" dt="2023-09-21T14:43:29.222" v="1366" actId="20577"/>
          <ac:spMkLst>
            <pc:docMk/>
            <pc:sldMk cId="4136808993" sldId="270"/>
            <ac:spMk id="28" creationId="{00000000-0000-0000-0000-000000000000}"/>
          </ac:spMkLst>
        </pc:spChg>
        <pc:spChg chg="mod">
          <ac:chgData name="Renata Lana Ramalho Schlosser" userId="2ce237cf-d7ee-4bb6-822f-e96bd5808cce" providerId="ADAL" clId="{4AAA6CD7-E681-4E79-A3EF-34B39D3F22D7}" dt="2023-09-21T22:14:40.479" v="2330" actId="1076"/>
          <ac:spMkLst>
            <pc:docMk/>
            <pc:sldMk cId="4136808993" sldId="270"/>
            <ac:spMk id="34" creationId="{776FDB78-C2A9-764B-9AEE-A63F374D3B46}"/>
          </ac:spMkLst>
        </pc:spChg>
        <pc:graphicFrameChg chg="add mod">
          <ac:chgData name="Renata Lana Ramalho Schlosser" userId="2ce237cf-d7ee-4bb6-822f-e96bd5808cce" providerId="ADAL" clId="{4AAA6CD7-E681-4E79-A3EF-34B39D3F22D7}" dt="2023-09-21T19:04:38.715" v="2195"/>
          <ac:graphicFrameMkLst>
            <pc:docMk/>
            <pc:sldMk cId="4136808993" sldId="270"/>
            <ac:graphicFrameMk id="16" creationId="{5BACF128-28F0-D98F-AC90-4578C38AEABC}"/>
          </ac:graphicFrameMkLst>
        </pc:graphicFrameChg>
        <pc:graphicFrameChg chg="del modGraphic">
          <ac:chgData name="Renata Lana Ramalho Schlosser" userId="2ce237cf-d7ee-4bb6-822f-e96bd5808cce" providerId="ADAL" clId="{4AAA6CD7-E681-4E79-A3EF-34B39D3F22D7}" dt="2023-09-21T22:14:30.249" v="2328" actId="478"/>
          <ac:graphicFrameMkLst>
            <pc:docMk/>
            <pc:sldMk cId="4136808993" sldId="270"/>
            <ac:graphicFrameMk id="18" creationId="{00000000-0000-0000-0000-000000000000}"/>
          </ac:graphicFrameMkLst>
        </pc:graphicFrameChg>
        <pc:graphicFrameChg chg="add mod modGraphic">
          <ac:chgData name="Renata Lana Ramalho Schlosser" userId="2ce237cf-d7ee-4bb6-822f-e96bd5808cce" providerId="ADAL" clId="{4AAA6CD7-E681-4E79-A3EF-34B39D3F22D7}" dt="2023-09-21T22:21:19.664" v="2371" actId="179"/>
          <ac:graphicFrameMkLst>
            <pc:docMk/>
            <pc:sldMk cId="4136808993" sldId="270"/>
            <ac:graphicFrameMk id="71" creationId="{07C0CC93-E2C1-139C-ACC1-8531BDBDF041}"/>
          </ac:graphicFrameMkLst>
        </pc:graphicFrameChg>
        <pc:cxnChg chg="add mod">
          <ac:chgData name="Renata Lana Ramalho Schlosser" userId="2ce237cf-d7ee-4bb6-822f-e96bd5808cce" providerId="ADAL" clId="{4AAA6CD7-E681-4E79-A3EF-34B39D3F22D7}" dt="2023-09-21T19:05:09.920" v="2196"/>
          <ac:cxnSpMkLst>
            <pc:docMk/>
            <pc:sldMk cId="4136808993" sldId="270"/>
            <ac:cxnSpMk id="48" creationId="{5471571A-7F68-8B58-A4CD-BC7B5A1E268F}"/>
          </ac:cxnSpMkLst>
        </pc:cxnChg>
        <pc:cxnChg chg="add mod">
          <ac:chgData name="Renata Lana Ramalho Schlosser" userId="2ce237cf-d7ee-4bb6-822f-e96bd5808cce" providerId="ADAL" clId="{4AAA6CD7-E681-4E79-A3EF-34B39D3F22D7}" dt="2023-09-21T19:05:18.978" v="2198" actId="1076"/>
          <ac:cxnSpMkLst>
            <pc:docMk/>
            <pc:sldMk cId="4136808993" sldId="270"/>
            <ac:cxnSpMk id="49" creationId="{F31126B5-C47A-2CCC-0C29-9A628DC074DD}"/>
          </ac:cxnSpMkLst>
        </pc:cxnChg>
        <pc:cxnChg chg="add mod">
          <ac:chgData name="Renata Lana Ramalho Schlosser" userId="2ce237cf-d7ee-4bb6-822f-e96bd5808cce" providerId="ADAL" clId="{4AAA6CD7-E681-4E79-A3EF-34B39D3F22D7}" dt="2023-09-21T19:06:46.706" v="2207" actId="1076"/>
          <ac:cxnSpMkLst>
            <pc:docMk/>
            <pc:sldMk cId="4136808993" sldId="270"/>
            <ac:cxnSpMk id="55" creationId="{3D5A0FD1-79C8-C564-761F-DA80A0D3D423}"/>
          </ac:cxnSpMkLst>
        </pc:cxnChg>
        <pc:cxnChg chg="add mod">
          <ac:chgData name="Renata Lana Ramalho Schlosser" userId="2ce237cf-d7ee-4bb6-822f-e96bd5808cce" providerId="ADAL" clId="{4AAA6CD7-E681-4E79-A3EF-34B39D3F22D7}" dt="2023-09-21T19:06:50.223" v="2208" actId="1076"/>
          <ac:cxnSpMkLst>
            <pc:docMk/>
            <pc:sldMk cId="4136808993" sldId="270"/>
            <ac:cxnSpMk id="64" creationId="{4105D324-134A-029C-E2E0-55E655DEF68A}"/>
          </ac:cxnSpMkLst>
        </pc:cxnChg>
        <pc:cxnChg chg="add mod">
          <ac:chgData name="Renata Lana Ramalho Schlosser" userId="2ce237cf-d7ee-4bb6-822f-e96bd5808cce" providerId="ADAL" clId="{4AAA6CD7-E681-4E79-A3EF-34B39D3F22D7}" dt="2023-09-21T19:06:53.775" v="2209" actId="1076"/>
          <ac:cxnSpMkLst>
            <pc:docMk/>
            <pc:sldMk cId="4136808993" sldId="270"/>
            <ac:cxnSpMk id="69" creationId="{B075C4DC-9FBA-1D7A-1E63-D0D2181A8382}"/>
          </ac:cxnSpMkLst>
        </pc:cxnChg>
        <pc:cxnChg chg="add mod">
          <ac:chgData name="Renata Lana Ramalho Schlosser" userId="2ce237cf-d7ee-4bb6-822f-e96bd5808cce" providerId="ADAL" clId="{4AAA6CD7-E681-4E79-A3EF-34B39D3F22D7}" dt="2023-09-21T19:07:03.894" v="2211" actId="1076"/>
          <ac:cxnSpMkLst>
            <pc:docMk/>
            <pc:sldMk cId="4136808993" sldId="270"/>
            <ac:cxnSpMk id="70" creationId="{75414FCC-21F8-92B9-F270-86A125B19FC8}"/>
          </ac:cxnSpMkLst>
        </pc:cxnChg>
      </pc:sldChg>
      <pc:sldChg chg="addSp delSp modSp add mod">
        <pc:chgData name="Renata Lana Ramalho Schlosser" userId="2ce237cf-d7ee-4bb6-822f-e96bd5808cce" providerId="ADAL" clId="{4AAA6CD7-E681-4E79-A3EF-34B39D3F22D7}" dt="2023-09-21T22:23:02.332" v="2381" actId="20577"/>
        <pc:sldMkLst>
          <pc:docMk/>
          <pc:sldMk cId="743074384" sldId="271"/>
        </pc:sldMkLst>
        <pc:spChg chg="add mod">
          <ac:chgData name="Renata Lana Ramalho Schlosser" userId="2ce237cf-d7ee-4bb6-822f-e96bd5808cce" providerId="ADAL" clId="{4AAA6CD7-E681-4E79-A3EF-34B39D3F22D7}" dt="2023-09-21T18:53:55.249" v="2129" actId="1076"/>
          <ac:spMkLst>
            <pc:docMk/>
            <pc:sldMk cId="743074384" sldId="271"/>
            <ac:spMk id="16" creationId="{E94E49D0-C1A9-6120-70EF-46BB32EDB912}"/>
          </ac:spMkLst>
        </pc:spChg>
        <pc:spChg chg="mod">
          <ac:chgData name="Renata Lana Ramalho Schlosser" userId="2ce237cf-d7ee-4bb6-822f-e96bd5808cce" providerId="ADAL" clId="{4AAA6CD7-E681-4E79-A3EF-34B39D3F22D7}" dt="2023-09-21T14:45:07.473" v="1422" actId="255"/>
          <ac:spMkLst>
            <pc:docMk/>
            <pc:sldMk cId="743074384" sldId="271"/>
            <ac:spMk id="28" creationId="{00000000-0000-0000-0000-000000000000}"/>
          </ac:spMkLst>
        </pc:spChg>
        <pc:spChg chg="mod">
          <ac:chgData name="Renata Lana Ramalho Schlosser" userId="2ce237cf-d7ee-4bb6-822f-e96bd5808cce" providerId="ADAL" clId="{4AAA6CD7-E681-4E79-A3EF-34B39D3F22D7}" dt="2023-09-21T18:43:35.181" v="2083" actId="20577"/>
          <ac:spMkLst>
            <pc:docMk/>
            <pc:sldMk cId="743074384" sldId="271"/>
            <ac:spMk id="30" creationId="{B73BB3B3-B9BE-4045-949F-87F0CA15E3AE}"/>
          </ac:spMkLst>
        </pc:spChg>
        <pc:spChg chg="mod">
          <ac:chgData name="Renata Lana Ramalho Schlosser" userId="2ce237cf-d7ee-4bb6-822f-e96bd5808cce" providerId="ADAL" clId="{4AAA6CD7-E681-4E79-A3EF-34B39D3F22D7}" dt="2023-09-21T18:43:44.078" v="2085" actId="20577"/>
          <ac:spMkLst>
            <pc:docMk/>
            <pc:sldMk cId="743074384" sldId="271"/>
            <ac:spMk id="31" creationId="{55A832CA-CE6B-8740-ACE5-E99C569385CE}"/>
          </ac:spMkLst>
        </pc:spChg>
        <pc:spChg chg="mod">
          <ac:chgData name="Renata Lana Ramalho Schlosser" userId="2ce237cf-d7ee-4bb6-822f-e96bd5808cce" providerId="ADAL" clId="{4AAA6CD7-E681-4E79-A3EF-34B39D3F22D7}" dt="2023-09-21T18:44:49.102" v="2090" actId="20577"/>
          <ac:spMkLst>
            <pc:docMk/>
            <pc:sldMk cId="743074384" sldId="271"/>
            <ac:spMk id="33" creationId="{E86CEB2A-7F78-FC47-8B0B-7952E7BC824F}"/>
          </ac:spMkLst>
        </pc:spChg>
        <pc:spChg chg="mod">
          <ac:chgData name="Renata Lana Ramalho Schlosser" userId="2ce237cf-d7ee-4bb6-822f-e96bd5808cce" providerId="ADAL" clId="{4AAA6CD7-E681-4E79-A3EF-34B39D3F22D7}" dt="2023-09-21T22:13:32.580" v="2320" actId="1076"/>
          <ac:spMkLst>
            <pc:docMk/>
            <pc:sldMk cId="743074384" sldId="271"/>
            <ac:spMk id="34" creationId="{776FDB78-C2A9-764B-9AEE-A63F374D3B46}"/>
          </ac:spMkLst>
        </pc:spChg>
        <pc:spChg chg="mod">
          <ac:chgData name="Renata Lana Ramalho Schlosser" userId="2ce237cf-d7ee-4bb6-822f-e96bd5808cce" providerId="ADAL" clId="{4AAA6CD7-E681-4E79-A3EF-34B39D3F22D7}" dt="2023-09-21T21:53:20.988" v="2259" actId="20577"/>
          <ac:spMkLst>
            <pc:docMk/>
            <pc:sldMk cId="743074384" sldId="271"/>
            <ac:spMk id="35" creationId="{38B3AAAB-E500-6E4A-B52E-4CF920ADDCB0}"/>
          </ac:spMkLst>
        </pc:spChg>
        <pc:spChg chg="mod">
          <ac:chgData name="Renata Lana Ramalho Schlosser" userId="2ce237cf-d7ee-4bb6-822f-e96bd5808cce" providerId="ADAL" clId="{4AAA6CD7-E681-4E79-A3EF-34B39D3F22D7}" dt="2023-09-21T18:46:13.308" v="2098" actId="20577"/>
          <ac:spMkLst>
            <pc:docMk/>
            <pc:sldMk cId="743074384" sldId="271"/>
            <ac:spMk id="36" creationId="{0C2AB8D4-A9C3-3B41-AD64-D9A4759DB55F}"/>
          </ac:spMkLst>
        </pc:spChg>
        <pc:spChg chg="mod">
          <ac:chgData name="Renata Lana Ramalho Schlosser" userId="2ce237cf-d7ee-4bb6-822f-e96bd5808cce" providerId="ADAL" clId="{4AAA6CD7-E681-4E79-A3EF-34B39D3F22D7}" dt="2023-09-21T18:46:24.261" v="2100" actId="20577"/>
          <ac:spMkLst>
            <pc:docMk/>
            <pc:sldMk cId="743074384" sldId="271"/>
            <ac:spMk id="37" creationId="{931F16DB-A498-D94D-8A3F-AF026143F6A2}"/>
          </ac:spMkLst>
        </pc:spChg>
        <pc:spChg chg="mod">
          <ac:chgData name="Renata Lana Ramalho Schlosser" userId="2ce237cf-d7ee-4bb6-822f-e96bd5808cce" providerId="ADAL" clId="{4AAA6CD7-E681-4E79-A3EF-34B39D3F22D7}" dt="2023-09-21T22:23:02.332" v="2381" actId="20577"/>
          <ac:spMkLst>
            <pc:docMk/>
            <pc:sldMk cId="743074384" sldId="271"/>
            <ac:spMk id="39" creationId="{2D2C2C40-91CF-4140-8265-7DBF32B0ED90}"/>
          </ac:spMkLst>
        </pc:spChg>
        <pc:spChg chg="mod">
          <ac:chgData name="Renata Lana Ramalho Schlosser" userId="2ce237cf-d7ee-4bb6-822f-e96bd5808cce" providerId="ADAL" clId="{4AAA6CD7-E681-4E79-A3EF-34B39D3F22D7}" dt="2023-09-21T18:56:58.108" v="2150" actId="1038"/>
          <ac:spMkLst>
            <pc:docMk/>
            <pc:sldMk cId="743074384" sldId="271"/>
            <ac:spMk id="40" creationId="{CF24DA01-9830-8F04-0A7E-9A439CB79B45}"/>
          </ac:spMkLst>
        </pc:spChg>
        <pc:graphicFrameChg chg="modGraphic">
          <ac:chgData name="Renata Lana Ramalho Schlosser" userId="2ce237cf-d7ee-4bb6-822f-e96bd5808cce" providerId="ADAL" clId="{4AAA6CD7-E681-4E79-A3EF-34B39D3F22D7}" dt="2023-09-21T21:49:39.086" v="2236" actId="3064"/>
          <ac:graphicFrameMkLst>
            <pc:docMk/>
            <pc:sldMk cId="743074384" sldId="271"/>
            <ac:graphicFrameMk id="8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4AAA6CD7-E681-4E79-A3EF-34B39D3F22D7}" dt="2023-09-21T22:12:31.182" v="2317" actId="20577"/>
          <ac:graphicFrameMkLst>
            <pc:docMk/>
            <pc:sldMk cId="743074384" sldId="271"/>
            <ac:graphicFrameMk id="12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4AAA6CD7-E681-4E79-A3EF-34B39D3F22D7}" dt="2023-09-21T18:43:18.947" v="2079"/>
          <ac:graphicFrameMkLst>
            <pc:docMk/>
            <pc:sldMk cId="743074384" sldId="271"/>
            <ac:graphicFrameMk id="14" creationId="{00000000-0000-0000-0000-000000000000}"/>
          </ac:graphicFrameMkLst>
        </pc:graphicFrameChg>
        <pc:graphicFrameChg chg="del">
          <ac:chgData name="Renata Lana Ramalho Schlosser" userId="2ce237cf-d7ee-4bb6-822f-e96bd5808cce" providerId="ADAL" clId="{4AAA6CD7-E681-4E79-A3EF-34B39D3F22D7}" dt="2023-09-21T19:01:13.896" v="2164" actId="478"/>
          <ac:graphicFrameMkLst>
            <pc:docMk/>
            <pc:sldMk cId="743074384" sldId="271"/>
            <ac:graphicFrameMk id="15" creationId="{2778B026-D24C-FA75-1E6D-82FECC950C27}"/>
          </ac:graphicFrameMkLst>
        </pc:graphicFrameChg>
        <pc:graphicFrameChg chg="modGraphic">
          <ac:chgData name="Renata Lana Ramalho Schlosser" userId="2ce237cf-d7ee-4bb6-822f-e96bd5808cce" providerId="ADAL" clId="{4AAA6CD7-E681-4E79-A3EF-34B39D3F22D7}" dt="2023-09-21T22:22:36.486" v="2378" actId="179"/>
          <ac:graphicFrameMkLst>
            <pc:docMk/>
            <pc:sldMk cId="743074384" sldId="271"/>
            <ac:graphicFrameMk id="18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4AAA6CD7-E681-4E79-A3EF-34B39D3F22D7}" dt="2023-09-21T21:51:24.286" v="2254" actId="3064"/>
          <ac:graphicFrameMkLst>
            <pc:docMk/>
            <pc:sldMk cId="743074384" sldId="271"/>
            <ac:graphicFrameMk id="20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4AAA6CD7-E681-4E79-A3EF-34B39D3F22D7}" dt="2023-09-21T18:44:27.845" v="2087"/>
          <ac:graphicFrameMkLst>
            <pc:docMk/>
            <pc:sldMk cId="743074384" sldId="271"/>
            <ac:graphicFrameMk id="22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4AAA6CD7-E681-4E79-A3EF-34B39D3F22D7}" dt="2023-09-21T22:22:45.333" v="2379" actId="121"/>
          <ac:graphicFrameMkLst>
            <pc:docMk/>
            <pc:sldMk cId="743074384" sldId="271"/>
            <ac:graphicFrameMk id="24" creationId="{00000000-0000-0000-0000-000000000000}"/>
          </ac:graphicFrameMkLst>
        </pc:graphicFrameChg>
        <pc:graphicFrameChg chg="mod modGraphic">
          <ac:chgData name="Renata Lana Ramalho Schlosser" userId="2ce237cf-d7ee-4bb6-822f-e96bd5808cce" providerId="ADAL" clId="{4AAA6CD7-E681-4E79-A3EF-34B39D3F22D7}" dt="2023-09-21T19:03:20.229" v="2183" actId="14734"/>
          <ac:graphicFrameMkLst>
            <pc:docMk/>
            <pc:sldMk cId="743074384" sldId="271"/>
            <ac:graphicFrameMk id="26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4AAA6CD7-E681-4E79-A3EF-34B39D3F22D7}" dt="2023-09-21T18:44:34.398" v="2088"/>
          <ac:graphicFrameMkLst>
            <pc:docMk/>
            <pc:sldMk cId="743074384" sldId="271"/>
            <ac:graphicFrameMk id="43" creationId="{F73A1719-54A5-8297-4E36-B4C6E7C344AA}"/>
          </ac:graphicFrameMkLst>
        </pc:graphicFrameChg>
        <pc:graphicFrameChg chg="add mod">
          <ac:chgData name="Renata Lana Ramalho Schlosser" userId="2ce237cf-d7ee-4bb6-822f-e96bd5808cce" providerId="ADAL" clId="{4AAA6CD7-E681-4E79-A3EF-34B39D3F22D7}" dt="2023-09-21T19:01:33.467" v="2165"/>
          <ac:graphicFrameMkLst>
            <pc:docMk/>
            <pc:sldMk cId="743074384" sldId="271"/>
            <ac:graphicFrameMk id="48" creationId="{BE54D0C3-297A-0761-43F5-2E2953814B07}"/>
          </ac:graphicFrameMkLst>
        </pc:graphicFrameChg>
        <pc:graphicFrameChg chg="modGraphic">
          <ac:chgData name="Renata Lana Ramalho Schlosser" userId="2ce237cf-d7ee-4bb6-822f-e96bd5808cce" providerId="ADAL" clId="{4AAA6CD7-E681-4E79-A3EF-34B39D3F22D7}" dt="2023-09-21T22:00:39.199" v="2265" actId="20577"/>
          <ac:graphicFrameMkLst>
            <pc:docMk/>
            <pc:sldMk cId="743074384" sldId="271"/>
            <ac:graphicFrameMk id="62" creationId="{4C41AE77-565C-FBDB-03FA-D25758FAEA3A}"/>
          </ac:graphicFrameMkLst>
        </pc:graphicFrameChg>
        <pc:cxnChg chg="add">
          <ac:chgData name="Renata Lana Ramalho Schlosser" userId="2ce237cf-d7ee-4bb6-822f-e96bd5808cce" providerId="ADAL" clId="{4AAA6CD7-E681-4E79-A3EF-34B39D3F22D7}" dt="2023-09-21T19:01:56.064" v="2166" actId="11529"/>
          <ac:cxnSpMkLst>
            <pc:docMk/>
            <pc:sldMk cId="743074384" sldId="271"/>
            <ac:cxnSpMk id="55" creationId="{04120F04-0EC4-50D5-2947-E6041D2E36F7}"/>
          </ac:cxnSpMkLst>
        </pc:cxnChg>
        <pc:cxnChg chg="add mod">
          <ac:chgData name="Renata Lana Ramalho Schlosser" userId="2ce237cf-d7ee-4bb6-822f-e96bd5808cce" providerId="ADAL" clId="{4AAA6CD7-E681-4E79-A3EF-34B39D3F22D7}" dt="2023-09-21T19:02:17.184" v="2168" actId="1076"/>
          <ac:cxnSpMkLst>
            <pc:docMk/>
            <pc:sldMk cId="743074384" sldId="271"/>
            <ac:cxnSpMk id="64" creationId="{538F5563-B6BE-3C76-205C-16C2FDC740FF}"/>
          </ac:cxnSpMkLst>
        </pc:cxnChg>
        <pc:cxnChg chg="add mod">
          <ac:chgData name="Renata Lana Ramalho Schlosser" userId="2ce237cf-d7ee-4bb6-822f-e96bd5808cce" providerId="ADAL" clId="{4AAA6CD7-E681-4E79-A3EF-34B39D3F22D7}" dt="2023-09-21T19:02:24.350" v="2170" actId="1076"/>
          <ac:cxnSpMkLst>
            <pc:docMk/>
            <pc:sldMk cId="743074384" sldId="271"/>
            <ac:cxnSpMk id="69" creationId="{8A58943F-FBF9-EADC-BEAA-4190CCC93CA2}"/>
          </ac:cxnSpMkLst>
        </pc:cxnChg>
        <pc:cxnChg chg="add mod">
          <ac:chgData name="Renata Lana Ramalho Schlosser" userId="2ce237cf-d7ee-4bb6-822f-e96bd5808cce" providerId="ADAL" clId="{4AAA6CD7-E681-4E79-A3EF-34B39D3F22D7}" dt="2023-09-21T19:02:34.105" v="2172" actId="1076"/>
          <ac:cxnSpMkLst>
            <pc:docMk/>
            <pc:sldMk cId="743074384" sldId="271"/>
            <ac:cxnSpMk id="70" creationId="{9A8B81BF-10D5-A05B-105C-AB850ABA495B}"/>
          </ac:cxnSpMkLst>
        </pc:cxnChg>
        <pc:cxnChg chg="add mod">
          <ac:chgData name="Renata Lana Ramalho Schlosser" userId="2ce237cf-d7ee-4bb6-822f-e96bd5808cce" providerId="ADAL" clId="{4AAA6CD7-E681-4E79-A3EF-34B39D3F22D7}" dt="2023-09-21T19:02:43.007" v="2174" actId="1076"/>
          <ac:cxnSpMkLst>
            <pc:docMk/>
            <pc:sldMk cId="743074384" sldId="271"/>
            <ac:cxnSpMk id="71" creationId="{1D7F0593-221A-1709-6B6E-42855DFB63FB}"/>
          </ac:cxnSpMkLst>
        </pc:cxnChg>
        <pc:cxnChg chg="add mod">
          <ac:chgData name="Renata Lana Ramalho Schlosser" userId="2ce237cf-d7ee-4bb6-822f-e96bd5808cce" providerId="ADAL" clId="{4AAA6CD7-E681-4E79-A3EF-34B39D3F22D7}" dt="2023-09-21T19:02:50.472" v="2176" actId="1076"/>
          <ac:cxnSpMkLst>
            <pc:docMk/>
            <pc:sldMk cId="743074384" sldId="271"/>
            <ac:cxnSpMk id="72" creationId="{C54271A4-BBF5-90CB-46C2-959657A71CFE}"/>
          </ac:cxnSpMkLst>
        </pc:cxnChg>
        <pc:cxnChg chg="add mod">
          <ac:chgData name="Renata Lana Ramalho Schlosser" userId="2ce237cf-d7ee-4bb6-822f-e96bd5808cce" providerId="ADAL" clId="{4AAA6CD7-E681-4E79-A3EF-34B39D3F22D7}" dt="2023-09-21T19:03:04.437" v="2178" actId="1076"/>
          <ac:cxnSpMkLst>
            <pc:docMk/>
            <pc:sldMk cId="743074384" sldId="271"/>
            <ac:cxnSpMk id="73" creationId="{60259514-508D-BBC1-7D8C-DA12AFA7E8CD}"/>
          </ac:cxnSpMkLst>
        </pc:cxnChg>
        <pc:cxnChg chg="add mod">
          <ac:chgData name="Renata Lana Ramalho Schlosser" userId="2ce237cf-d7ee-4bb6-822f-e96bd5808cce" providerId="ADAL" clId="{4AAA6CD7-E681-4E79-A3EF-34B39D3F22D7}" dt="2023-09-21T19:04:08.231" v="2194" actId="1076"/>
          <ac:cxnSpMkLst>
            <pc:docMk/>
            <pc:sldMk cId="743074384" sldId="271"/>
            <ac:cxnSpMk id="74" creationId="{9FA63A1C-99BC-FB78-D289-9E93099CF4BA}"/>
          </ac:cxnSpMkLst>
        </pc:cxnChg>
        <pc:cxnChg chg="add mod">
          <ac:chgData name="Renata Lana Ramalho Schlosser" userId="2ce237cf-d7ee-4bb6-822f-e96bd5808cce" providerId="ADAL" clId="{4AAA6CD7-E681-4E79-A3EF-34B39D3F22D7}" dt="2023-09-21T19:03:56.181" v="2192" actId="1076"/>
          <ac:cxnSpMkLst>
            <pc:docMk/>
            <pc:sldMk cId="743074384" sldId="271"/>
            <ac:cxnSpMk id="75" creationId="{D4E115C4-2546-79C9-82FB-7D212FABA3E4}"/>
          </ac:cxnSpMkLst>
        </pc:cxnChg>
        <pc:cxnChg chg="add mod">
          <ac:chgData name="Renata Lana Ramalho Schlosser" userId="2ce237cf-d7ee-4bb6-822f-e96bd5808cce" providerId="ADAL" clId="{4AAA6CD7-E681-4E79-A3EF-34B39D3F22D7}" dt="2023-09-21T19:03:52.921" v="2191" actId="1076"/>
          <ac:cxnSpMkLst>
            <pc:docMk/>
            <pc:sldMk cId="743074384" sldId="271"/>
            <ac:cxnSpMk id="76" creationId="{B8EF9D59-2B83-C84F-05C5-757766F40F09}"/>
          </ac:cxnSpMkLst>
        </pc:cxnChg>
        <pc:cxnChg chg="add mod">
          <ac:chgData name="Renata Lana Ramalho Schlosser" userId="2ce237cf-d7ee-4bb6-822f-e96bd5808cce" providerId="ADAL" clId="{4AAA6CD7-E681-4E79-A3EF-34B39D3F22D7}" dt="2023-09-21T19:03:48.116" v="2190" actId="1076"/>
          <ac:cxnSpMkLst>
            <pc:docMk/>
            <pc:sldMk cId="743074384" sldId="271"/>
            <ac:cxnSpMk id="77" creationId="{B7380998-9C2C-1936-C12D-71BA904D968A}"/>
          </ac:cxnSpMkLst>
        </pc:cxnChg>
      </pc:sldChg>
      <pc:sldChg chg="add del">
        <pc:chgData name="Renata Lana Ramalho Schlosser" userId="2ce237cf-d7ee-4bb6-822f-e96bd5808cce" providerId="ADAL" clId="{4AAA6CD7-E681-4E79-A3EF-34B39D3F22D7}" dt="2023-09-21T18:35:13.188" v="2060" actId="2696"/>
        <pc:sldMkLst>
          <pc:docMk/>
          <pc:sldMk cId="2987546126" sldId="272"/>
        </pc:sldMkLst>
      </pc:sldChg>
      <pc:sldChg chg="addSp delSp modSp add mod">
        <pc:chgData name="Renata Lana Ramalho Schlosser" userId="2ce237cf-d7ee-4bb6-822f-e96bd5808cce" providerId="ADAL" clId="{4AAA6CD7-E681-4E79-A3EF-34B39D3F22D7}" dt="2023-09-21T22:25:50.854" v="2397" actId="1076"/>
        <pc:sldMkLst>
          <pc:docMk/>
          <pc:sldMk cId="3224573110" sldId="273"/>
        </pc:sldMkLst>
        <pc:spChg chg="add mod">
          <ac:chgData name="Renata Lana Ramalho Schlosser" userId="2ce237cf-d7ee-4bb6-822f-e96bd5808cce" providerId="ADAL" clId="{4AAA6CD7-E681-4E79-A3EF-34B39D3F22D7}" dt="2023-09-21T18:35:06.622" v="2059" actId="1076"/>
          <ac:spMkLst>
            <pc:docMk/>
            <pc:sldMk cId="3224573110" sldId="273"/>
            <ac:spMk id="4" creationId="{5AFFCAD1-0302-B45A-9442-CA834F32453E}"/>
          </ac:spMkLst>
        </pc:spChg>
        <pc:spChg chg="del mod">
          <ac:chgData name="Renata Lana Ramalho Schlosser" userId="2ce237cf-d7ee-4bb6-822f-e96bd5808cce" providerId="ADAL" clId="{4AAA6CD7-E681-4E79-A3EF-34B39D3F22D7}" dt="2023-09-21T18:35:00.693" v="2058" actId="478"/>
          <ac:spMkLst>
            <pc:docMk/>
            <pc:sldMk cId="3224573110" sldId="273"/>
            <ac:spMk id="28" creationId="{00000000-0000-0000-0000-000000000000}"/>
          </ac:spMkLst>
        </pc:spChg>
        <pc:graphicFrameChg chg="mod modGraphic">
          <ac:chgData name="Renata Lana Ramalho Schlosser" userId="2ce237cf-d7ee-4bb6-822f-e96bd5808cce" providerId="ADAL" clId="{4AAA6CD7-E681-4E79-A3EF-34B39D3F22D7}" dt="2023-09-21T22:25:50.854" v="2397" actId="1076"/>
          <ac:graphicFrameMkLst>
            <pc:docMk/>
            <pc:sldMk cId="3224573110" sldId="273"/>
            <ac:graphicFrameMk id="19" creationId="{C3E12518-14D7-420F-9514-4558178A7A24}"/>
          </ac:graphicFrameMkLst>
        </pc:graphicFrameChg>
        <pc:graphicFrameChg chg="mod modGraphic">
          <ac:chgData name="Renata Lana Ramalho Schlosser" userId="2ce237cf-d7ee-4bb6-822f-e96bd5808cce" providerId="ADAL" clId="{4AAA6CD7-E681-4E79-A3EF-34B39D3F22D7}" dt="2023-09-21T22:21:44.770" v="2372" actId="14100"/>
          <ac:graphicFrameMkLst>
            <pc:docMk/>
            <pc:sldMk cId="3224573110" sldId="273"/>
            <ac:graphicFrameMk id="25" creationId="{77DB915F-AC43-43EB-85D8-A4ABA12555CA}"/>
          </ac:graphicFrameMkLst>
        </pc:graphicFrameChg>
      </pc:sldChg>
      <pc:sldChg chg="addSp delSp modSp add mod">
        <pc:chgData name="Renata Lana Ramalho Schlosser" userId="2ce237cf-d7ee-4bb6-822f-e96bd5808cce" providerId="ADAL" clId="{4AAA6CD7-E681-4E79-A3EF-34B39D3F22D7}" dt="2023-09-21T22:25:19.946" v="2395" actId="1076"/>
        <pc:sldMkLst>
          <pc:docMk/>
          <pc:sldMk cId="793511372" sldId="274"/>
        </pc:sldMkLst>
        <pc:spChg chg="del mod">
          <ac:chgData name="Renata Lana Ramalho Schlosser" userId="2ce237cf-d7ee-4bb6-822f-e96bd5808cce" providerId="ADAL" clId="{4AAA6CD7-E681-4E79-A3EF-34B39D3F22D7}" dt="2023-09-21T18:36:02.170" v="2066" actId="478"/>
          <ac:spMkLst>
            <pc:docMk/>
            <pc:sldMk cId="793511372" sldId="274"/>
            <ac:spMk id="4" creationId="{5AFFCAD1-0302-B45A-9442-CA834F32453E}"/>
          </ac:spMkLst>
        </pc:spChg>
        <pc:spChg chg="add mod">
          <ac:chgData name="Renata Lana Ramalho Schlosser" userId="2ce237cf-d7ee-4bb6-822f-e96bd5808cce" providerId="ADAL" clId="{4AAA6CD7-E681-4E79-A3EF-34B39D3F22D7}" dt="2023-09-21T18:36:05.032" v="2067"/>
          <ac:spMkLst>
            <pc:docMk/>
            <pc:sldMk cId="793511372" sldId="274"/>
            <ac:spMk id="5" creationId="{6FD6C15A-6F3E-B403-0E4D-FD68EDB0D559}"/>
          </ac:spMkLst>
        </pc:spChg>
        <pc:graphicFrameChg chg="mod modGraphic">
          <ac:chgData name="Renata Lana Ramalho Schlosser" userId="2ce237cf-d7ee-4bb6-822f-e96bd5808cce" providerId="ADAL" clId="{4AAA6CD7-E681-4E79-A3EF-34B39D3F22D7}" dt="2023-09-21T22:25:19.946" v="2395" actId="1076"/>
          <ac:graphicFrameMkLst>
            <pc:docMk/>
            <pc:sldMk cId="793511372" sldId="274"/>
            <ac:graphicFrameMk id="19" creationId="{C3E12518-14D7-420F-9514-4558178A7A24}"/>
          </ac:graphicFrameMkLst>
        </pc:graphicFrameChg>
        <pc:graphicFrameChg chg="modGraphic">
          <ac:chgData name="Renata Lana Ramalho Schlosser" userId="2ce237cf-d7ee-4bb6-822f-e96bd5808cce" providerId="ADAL" clId="{4AAA6CD7-E681-4E79-A3EF-34B39D3F22D7}" dt="2023-09-21T22:24:09.570" v="2390" actId="20577"/>
          <ac:graphicFrameMkLst>
            <pc:docMk/>
            <pc:sldMk cId="793511372" sldId="274"/>
            <ac:graphicFrameMk id="21" creationId="{9AB13087-2A6D-400F-8824-EC530B51C3DE}"/>
          </ac:graphicFrameMkLst>
        </pc:graphicFrameChg>
        <pc:graphicFrameChg chg="mod modGraphic">
          <ac:chgData name="Renata Lana Ramalho Schlosser" userId="2ce237cf-d7ee-4bb6-822f-e96bd5808cce" providerId="ADAL" clId="{4AAA6CD7-E681-4E79-A3EF-34B39D3F22D7}" dt="2023-09-21T22:23:38.486" v="2384" actId="14100"/>
          <ac:graphicFrameMkLst>
            <pc:docMk/>
            <pc:sldMk cId="793511372" sldId="274"/>
            <ac:graphicFrameMk id="25" creationId="{77DB915F-AC43-43EB-85D8-A4ABA12555CA}"/>
          </ac:graphicFrameMkLst>
        </pc:graphicFrameChg>
      </pc:sldChg>
    </pc:docChg>
  </pc:docChgLst>
  <pc:docChgLst>
    <pc:chgData name="Renata Lana Ramalho Schlosser" userId="2ce237cf-d7ee-4bb6-822f-e96bd5808cce" providerId="ADAL" clId="{C3145A99-1305-4F5D-85B8-12D864268D9E}"/>
    <pc:docChg chg="undo custSel modSld">
      <pc:chgData name="Renata Lana Ramalho Schlosser" userId="2ce237cf-d7ee-4bb6-822f-e96bd5808cce" providerId="ADAL" clId="{C3145A99-1305-4F5D-85B8-12D864268D9E}" dt="2023-10-06T14:59:52.413" v="572" actId="20577"/>
      <pc:docMkLst>
        <pc:docMk/>
      </pc:docMkLst>
      <pc:sldChg chg="addSp delSp modSp mod">
        <pc:chgData name="Renata Lana Ramalho Schlosser" userId="2ce237cf-d7ee-4bb6-822f-e96bd5808cce" providerId="ADAL" clId="{C3145A99-1305-4F5D-85B8-12D864268D9E}" dt="2023-10-05T17:52:04.018" v="489" actId="1076"/>
        <pc:sldMkLst>
          <pc:docMk/>
          <pc:sldMk cId="0" sldId="264"/>
        </pc:sldMkLst>
        <pc:spChg chg="mod">
          <ac:chgData name="Renata Lana Ramalho Schlosser" userId="2ce237cf-d7ee-4bb6-822f-e96bd5808cce" providerId="ADAL" clId="{C3145A99-1305-4F5D-85B8-12D864268D9E}" dt="2023-10-05T17:44:11.848" v="454" actId="20577"/>
          <ac:spMkLst>
            <pc:docMk/>
            <pc:sldMk cId="0" sldId="264"/>
            <ac:spMk id="35" creationId="{38B3AAAB-E500-6E4A-B52E-4CF920ADDCB0}"/>
          </ac:spMkLst>
        </pc:spChg>
        <pc:spChg chg="mod">
          <ac:chgData name="Renata Lana Ramalho Schlosser" userId="2ce237cf-d7ee-4bb6-822f-e96bd5808cce" providerId="ADAL" clId="{C3145A99-1305-4F5D-85B8-12D864268D9E}" dt="2023-09-23T15:48:50.865" v="42" actId="20577"/>
          <ac:spMkLst>
            <pc:docMk/>
            <pc:sldMk cId="0" sldId="264"/>
            <ac:spMk id="37" creationId="{931F16DB-A498-D94D-8A3F-AF026143F6A2}"/>
          </ac:spMkLst>
        </pc:spChg>
        <pc:spChg chg="mod">
          <ac:chgData name="Renata Lana Ramalho Schlosser" userId="2ce237cf-d7ee-4bb6-822f-e96bd5808cce" providerId="ADAL" clId="{C3145A99-1305-4F5D-85B8-12D864268D9E}" dt="2023-10-05T17:50:22.397" v="469" actId="1076"/>
          <ac:spMkLst>
            <pc:docMk/>
            <pc:sldMk cId="0" sldId="264"/>
            <ac:spMk id="39" creationId="{2D2C2C40-91CF-4140-8265-7DBF32B0ED90}"/>
          </ac:spMkLst>
        </pc:spChg>
        <pc:spChg chg="del mod">
          <ac:chgData name="Renata Lana Ramalho Schlosser" userId="2ce237cf-d7ee-4bb6-822f-e96bd5808cce" providerId="ADAL" clId="{C3145A99-1305-4F5D-85B8-12D864268D9E}" dt="2023-10-05T17:51:41.991" v="486" actId="478"/>
          <ac:spMkLst>
            <pc:docMk/>
            <pc:sldMk cId="0" sldId="264"/>
            <ac:spMk id="40" creationId="{CF24DA01-9830-8F04-0A7E-9A439CB79B45}"/>
          </ac:spMkLst>
        </pc:spChg>
        <pc:spChg chg="add mod">
          <ac:chgData name="Renata Lana Ramalho Schlosser" userId="2ce237cf-d7ee-4bb6-822f-e96bd5808cce" providerId="ADAL" clId="{C3145A99-1305-4F5D-85B8-12D864268D9E}" dt="2023-10-05T17:52:04.018" v="489" actId="1076"/>
          <ac:spMkLst>
            <pc:docMk/>
            <pc:sldMk cId="0" sldId="264"/>
            <ac:spMk id="70" creationId="{07AAB90E-5536-E90E-8DCD-878BA2EAF6E5}"/>
          </ac:spMkLst>
        </pc:spChg>
        <pc:graphicFrameChg chg="modGraphic">
          <ac:chgData name="Renata Lana Ramalho Schlosser" userId="2ce237cf-d7ee-4bb6-822f-e96bd5808cce" providerId="ADAL" clId="{C3145A99-1305-4F5D-85B8-12D864268D9E}" dt="2023-10-03T17:02:32.767" v="422" actId="121"/>
          <ac:graphicFrameMkLst>
            <pc:docMk/>
            <pc:sldMk cId="0" sldId="264"/>
            <ac:graphicFrameMk id="4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30:49.468" v="392" actId="2711"/>
          <ac:graphicFrameMkLst>
            <pc:docMk/>
            <pc:sldMk cId="0" sldId="264"/>
            <ac:graphicFrameMk id="6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31:39.132" v="396" actId="2711"/>
          <ac:graphicFrameMkLst>
            <pc:docMk/>
            <pc:sldMk cId="0" sldId="264"/>
            <ac:graphicFrameMk id="8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30:08.715" v="389" actId="2711"/>
          <ac:graphicFrameMkLst>
            <pc:docMk/>
            <pc:sldMk cId="0" sldId="264"/>
            <ac:graphicFrameMk id="10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31:08.252" v="393" actId="2711"/>
          <ac:graphicFrameMkLst>
            <pc:docMk/>
            <pc:sldMk cId="0" sldId="264"/>
            <ac:graphicFrameMk id="12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31:44.038" v="397" actId="2711"/>
          <ac:graphicFrameMkLst>
            <pc:docMk/>
            <pc:sldMk cId="0" sldId="264"/>
            <ac:graphicFrameMk id="14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31:20.325" v="394" actId="2711"/>
          <ac:graphicFrameMkLst>
            <pc:docMk/>
            <pc:sldMk cId="0" sldId="264"/>
            <ac:graphicFrameMk id="16" creationId="{D1B41D93-A0F2-A64C-3E57-9DA34BFB5C66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31:52.065" v="398" actId="2711"/>
          <ac:graphicFrameMkLst>
            <pc:docMk/>
            <pc:sldMk cId="0" sldId="264"/>
            <ac:graphicFrameMk id="20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30:29.872" v="391" actId="2711"/>
          <ac:graphicFrameMkLst>
            <pc:docMk/>
            <pc:sldMk cId="0" sldId="264"/>
            <ac:graphicFrameMk id="22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5T10:24:54.324" v="426" actId="207"/>
          <ac:graphicFrameMkLst>
            <pc:docMk/>
            <pc:sldMk cId="0" sldId="264"/>
            <ac:graphicFrameMk id="24" creationId="{00000000-0000-0000-0000-000000000000}"/>
          </ac:graphicFrameMkLst>
        </pc:graphicFrameChg>
        <pc:graphicFrameChg chg="del mod modGraphic">
          <ac:chgData name="Renata Lana Ramalho Schlosser" userId="2ce237cf-d7ee-4bb6-822f-e96bd5808cce" providerId="ADAL" clId="{C3145A99-1305-4F5D-85B8-12D864268D9E}" dt="2023-10-05T17:50:28.390" v="470" actId="478"/>
          <ac:graphicFrameMkLst>
            <pc:docMk/>
            <pc:sldMk cId="0" sldId="264"/>
            <ac:graphicFrameMk id="26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7:02:43.922" v="423" actId="179"/>
          <ac:graphicFrameMkLst>
            <pc:docMk/>
            <pc:sldMk cId="0" sldId="264"/>
            <ac:graphicFrameMk id="43" creationId="{F73A1719-54A5-8297-4E36-B4C6E7C344AA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5T17:50:00.046" v="465" actId="14734"/>
          <ac:graphicFrameMkLst>
            <pc:docMk/>
            <pc:sldMk cId="0" sldId="264"/>
            <ac:graphicFrameMk id="62" creationId="{4C41AE77-565C-FBDB-03FA-D25758FAEA3A}"/>
          </ac:graphicFrameMkLst>
        </pc:graphicFrameChg>
        <pc:graphicFrameChg chg="add mod">
          <ac:chgData name="Renata Lana Ramalho Schlosser" userId="2ce237cf-d7ee-4bb6-822f-e96bd5808cce" providerId="ADAL" clId="{C3145A99-1305-4F5D-85B8-12D864268D9E}" dt="2023-10-05T17:50:42.988" v="474" actId="1076"/>
          <ac:graphicFrameMkLst>
            <pc:docMk/>
            <pc:sldMk cId="0" sldId="264"/>
            <ac:graphicFrameMk id="69" creationId="{68FCD598-E981-B738-DC75-23151319E03A}"/>
          </ac:graphicFrameMkLst>
        </pc:graphicFrameChg>
        <pc:cxnChg chg="add mod">
          <ac:chgData name="Renata Lana Ramalho Schlosser" userId="2ce237cf-d7ee-4bb6-822f-e96bd5808cce" providerId="ADAL" clId="{C3145A99-1305-4F5D-85B8-12D864268D9E}" dt="2023-09-23T15:42:24.874" v="1" actId="1076"/>
          <ac:cxnSpMkLst>
            <pc:docMk/>
            <pc:sldMk cId="0" sldId="264"/>
            <ac:cxnSpMk id="18" creationId="{55C0FBE8-5B95-80F6-2D5C-25CD69F2D426}"/>
          </ac:cxnSpMkLst>
        </pc:cxnChg>
        <pc:cxnChg chg="add mod">
          <ac:chgData name="Renata Lana Ramalho Schlosser" userId="2ce237cf-d7ee-4bb6-822f-e96bd5808cce" providerId="ADAL" clId="{C3145A99-1305-4F5D-85B8-12D864268D9E}" dt="2023-09-23T15:42:36.325" v="3" actId="1076"/>
          <ac:cxnSpMkLst>
            <pc:docMk/>
            <pc:sldMk cId="0" sldId="264"/>
            <ac:cxnSpMk id="48" creationId="{2732DC5C-3AD6-7D24-B819-AF0C720F0716}"/>
          </ac:cxnSpMkLst>
        </pc:cxnChg>
        <pc:cxnChg chg="add mod">
          <ac:chgData name="Renata Lana Ramalho Schlosser" userId="2ce237cf-d7ee-4bb6-822f-e96bd5808cce" providerId="ADAL" clId="{C3145A99-1305-4F5D-85B8-12D864268D9E}" dt="2023-09-23T15:42:48.674" v="5" actId="1076"/>
          <ac:cxnSpMkLst>
            <pc:docMk/>
            <pc:sldMk cId="0" sldId="264"/>
            <ac:cxnSpMk id="64" creationId="{B9A0EE56-8489-7B29-D034-7B65595B0968}"/>
          </ac:cxnSpMkLst>
        </pc:cxnChg>
      </pc:sldChg>
      <pc:sldChg chg="modSp mod">
        <pc:chgData name="Renata Lana Ramalho Schlosser" userId="2ce237cf-d7ee-4bb6-822f-e96bd5808cce" providerId="ADAL" clId="{C3145A99-1305-4F5D-85B8-12D864268D9E}" dt="2023-10-06T14:45:04.370" v="532" actId="20577"/>
        <pc:sldMkLst>
          <pc:docMk/>
          <pc:sldMk cId="3141993120" sldId="265"/>
        </pc:sldMkLst>
        <pc:graphicFrameChg chg="mod modGraphic">
          <ac:chgData name="Renata Lana Ramalho Schlosser" userId="2ce237cf-d7ee-4bb6-822f-e96bd5808cce" providerId="ADAL" clId="{C3145A99-1305-4F5D-85B8-12D864268D9E}" dt="2023-10-06T14:45:04.370" v="532" actId="20577"/>
          <ac:graphicFrameMkLst>
            <pc:docMk/>
            <pc:sldMk cId="3141993120" sldId="265"/>
            <ac:graphicFrameMk id="19" creationId="{C3E12518-14D7-420F-9514-4558178A7A24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08:47.257" v="292" actId="20577"/>
          <ac:graphicFrameMkLst>
            <pc:docMk/>
            <pc:sldMk cId="3141993120" sldId="265"/>
            <ac:graphicFrameMk id="25" creationId="{77DB915F-AC43-43EB-85D8-A4ABA12555CA}"/>
          </ac:graphicFrameMkLst>
        </pc:graphicFrameChg>
      </pc:sldChg>
      <pc:sldChg chg="addSp delSp modSp mod">
        <pc:chgData name="Renata Lana Ramalho Schlosser" userId="2ce237cf-d7ee-4bb6-822f-e96bd5808cce" providerId="ADAL" clId="{C3145A99-1305-4F5D-85B8-12D864268D9E}" dt="2023-10-05T17:53:42.826" v="500" actId="20577"/>
        <pc:sldMkLst>
          <pc:docMk/>
          <pc:sldMk cId="4136808993" sldId="270"/>
        </pc:sldMkLst>
        <pc:spChg chg="mod">
          <ac:chgData name="Renata Lana Ramalho Schlosser" userId="2ce237cf-d7ee-4bb6-822f-e96bd5808cce" providerId="ADAL" clId="{C3145A99-1305-4F5D-85B8-12D864268D9E}" dt="2023-10-03T13:07:07.485" v="276" actId="20577"/>
          <ac:spMkLst>
            <pc:docMk/>
            <pc:sldMk cId="4136808993" sldId="270"/>
            <ac:spMk id="37" creationId="{931F16DB-A498-D94D-8A3F-AF026143F6A2}"/>
          </ac:spMkLst>
        </pc:spChg>
        <pc:spChg chg="mod">
          <ac:chgData name="Renata Lana Ramalho Schlosser" userId="2ce237cf-d7ee-4bb6-822f-e96bd5808cce" providerId="ADAL" clId="{C3145A99-1305-4F5D-85B8-12D864268D9E}" dt="2023-10-05T17:53:42.826" v="500" actId="20577"/>
          <ac:spMkLst>
            <pc:docMk/>
            <pc:sldMk cId="4136808993" sldId="270"/>
            <ac:spMk id="39" creationId="{2D2C2C40-91CF-4140-8265-7DBF32B0ED90}"/>
          </ac:spMkLst>
        </pc:spChg>
        <pc:spChg chg="del mod">
          <ac:chgData name="Renata Lana Ramalho Schlosser" userId="2ce237cf-d7ee-4bb6-822f-e96bd5808cce" providerId="ADAL" clId="{C3145A99-1305-4F5D-85B8-12D864268D9E}" dt="2023-09-23T15:52:14.076" v="73" actId="478"/>
          <ac:spMkLst>
            <pc:docMk/>
            <pc:sldMk cId="4136808993" sldId="270"/>
            <ac:spMk id="40" creationId="{CF24DA01-9830-8F04-0A7E-9A439CB79B45}"/>
          </ac:spMkLst>
        </pc:spChg>
        <pc:spChg chg="del mod">
          <ac:chgData name="Renata Lana Ramalho Schlosser" userId="2ce237cf-d7ee-4bb6-822f-e96bd5808cce" providerId="ADAL" clId="{C3145A99-1305-4F5D-85B8-12D864268D9E}" dt="2023-09-23T15:50:45.628" v="60" actId="478"/>
          <ac:spMkLst>
            <pc:docMk/>
            <pc:sldMk cId="4136808993" sldId="270"/>
            <ac:spMk id="54" creationId="{B508F960-620E-5CB2-8F2E-BD8E6C335F15}"/>
          </ac:spMkLst>
        </pc:spChg>
        <pc:spChg chg="del mod">
          <ac:chgData name="Renata Lana Ramalho Schlosser" userId="2ce237cf-d7ee-4bb6-822f-e96bd5808cce" providerId="ADAL" clId="{C3145A99-1305-4F5D-85B8-12D864268D9E}" dt="2023-09-23T15:50:42.999" v="58" actId="478"/>
          <ac:spMkLst>
            <pc:docMk/>
            <pc:sldMk cId="4136808993" sldId="270"/>
            <ac:spMk id="66" creationId="{5CE9D53E-72EF-6607-9372-7996DC634A50}"/>
          </ac:spMkLst>
        </pc:spChg>
        <pc:spChg chg="add mod">
          <ac:chgData name="Renata Lana Ramalho Schlosser" userId="2ce237cf-d7ee-4bb6-822f-e96bd5808cce" providerId="ADAL" clId="{C3145A99-1305-4F5D-85B8-12D864268D9E}" dt="2023-10-05T17:53:18.471" v="497" actId="1076"/>
          <ac:spMkLst>
            <pc:docMk/>
            <pc:sldMk cId="4136808993" sldId="270"/>
            <ac:spMk id="72" creationId="{16756CC3-DA1F-BB69-DEBC-65CC94F815F7}"/>
          </ac:spMkLst>
        </pc:spChg>
        <pc:spChg chg="add del mod">
          <ac:chgData name="Renata Lana Ramalho Schlosser" userId="2ce237cf-d7ee-4bb6-822f-e96bd5808cce" providerId="ADAL" clId="{C3145A99-1305-4F5D-85B8-12D864268D9E}" dt="2023-10-05T17:52:38.176" v="492" actId="478"/>
          <ac:spMkLst>
            <pc:docMk/>
            <pc:sldMk cId="4136808993" sldId="270"/>
            <ac:spMk id="76" creationId="{2B9644C2-4188-64E1-94DF-6F199BE15833}"/>
          </ac:spMkLst>
        </pc:spChg>
        <pc:graphicFrameChg chg="modGraphic">
          <ac:chgData name="Renata Lana Ramalho Schlosser" userId="2ce237cf-d7ee-4bb6-822f-e96bd5808cce" providerId="ADAL" clId="{C3145A99-1305-4F5D-85B8-12D864268D9E}" dt="2023-10-03T13:29:20.532" v="383" actId="2711"/>
          <ac:graphicFrameMkLst>
            <pc:docMk/>
            <pc:sldMk cId="4136808993" sldId="270"/>
            <ac:graphicFrameMk id="4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28:17.600" v="378" actId="2711"/>
          <ac:graphicFrameMkLst>
            <pc:docMk/>
            <pc:sldMk cId="4136808993" sldId="270"/>
            <ac:graphicFrameMk id="6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28:01.544" v="377" actId="2711"/>
          <ac:graphicFrameMkLst>
            <pc:docMk/>
            <pc:sldMk cId="4136808993" sldId="270"/>
            <ac:graphicFrameMk id="8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29:28.314" v="384" actId="2711"/>
          <ac:graphicFrameMkLst>
            <pc:docMk/>
            <pc:sldMk cId="4136808993" sldId="270"/>
            <ac:graphicFrameMk id="10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28:34.789" v="379" actId="2711"/>
          <ac:graphicFrameMkLst>
            <pc:docMk/>
            <pc:sldMk cId="4136808993" sldId="270"/>
            <ac:graphicFrameMk id="12" creationId="{00000000-0000-0000-0000-000000000000}"/>
          </ac:graphicFrameMkLst>
        </pc:graphicFrameChg>
        <pc:graphicFrameChg chg="del">
          <ac:chgData name="Renata Lana Ramalho Schlosser" userId="2ce237cf-d7ee-4bb6-822f-e96bd5808cce" providerId="ADAL" clId="{C3145A99-1305-4F5D-85B8-12D864268D9E}" dt="2023-09-23T15:50:38.917" v="56" actId="478"/>
          <ac:graphicFrameMkLst>
            <pc:docMk/>
            <pc:sldMk cId="4136808993" sldId="270"/>
            <ac:graphicFrameMk id="14" creationId="{00000000-0000-0000-0000-000000000000}"/>
          </ac:graphicFrameMkLst>
        </pc:graphicFrameChg>
        <pc:graphicFrameChg chg="add del mod">
          <ac:chgData name="Renata Lana Ramalho Schlosser" userId="2ce237cf-d7ee-4bb6-822f-e96bd5808cce" providerId="ADAL" clId="{C3145A99-1305-4F5D-85B8-12D864268D9E}" dt="2023-10-03T13:06:53.461" v="269"/>
          <ac:graphicFrameMkLst>
            <pc:docMk/>
            <pc:sldMk cId="4136808993" sldId="270"/>
            <ac:graphicFrameMk id="14" creationId="{4636FD2E-A48A-8D2E-C0A2-63E7EAA2F67D}"/>
          </ac:graphicFrameMkLst>
        </pc:graphicFrameChg>
        <pc:graphicFrameChg chg="add del mod">
          <ac:chgData name="Renata Lana Ramalho Schlosser" userId="2ce237cf-d7ee-4bb6-822f-e96bd5808cce" providerId="ADAL" clId="{C3145A99-1305-4F5D-85B8-12D864268D9E}" dt="2023-10-05T17:50:21.514" v="468"/>
          <ac:graphicFrameMkLst>
            <pc:docMk/>
            <pc:sldMk cId="4136808993" sldId="270"/>
            <ac:graphicFrameMk id="14" creationId="{D8543629-A33D-84F3-C7FE-2C527A8ED1CD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41:36.426" v="418" actId="2711"/>
          <ac:graphicFrameMkLst>
            <pc:docMk/>
            <pc:sldMk cId="4136808993" sldId="270"/>
            <ac:graphicFrameMk id="16" creationId="{5BACF128-28F0-D98F-AC90-4578C38AEABC}"/>
          </ac:graphicFrameMkLst>
        </pc:graphicFrameChg>
        <pc:graphicFrameChg chg="add del mod">
          <ac:chgData name="Renata Lana Ramalho Schlosser" userId="2ce237cf-d7ee-4bb6-822f-e96bd5808cce" providerId="ADAL" clId="{C3145A99-1305-4F5D-85B8-12D864268D9E}" dt="2023-10-03T13:06:56.584" v="270" actId="478"/>
          <ac:graphicFrameMkLst>
            <pc:docMk/>
            <pc:sldMk cId="4136808993" sldId="270"/>
            <ac:graphicFrameMk id="18" creationId="{05B3049C-AA08-454C-1202-C1C55DE4F3D0}"/>
          </ac:graphicFrameMkLst>
        </pc:graphicFrameChg>
        <pc:graphicFrameChg chg="add mod">
          <ac:chgData name="Renata Lana Ramalho Schlosser" userId="2ce237cf-d7ee-4bb6-822f-e96bd5808cce" providerId="ADAL" clId="{C3145A99-1305-4F5D-85B8-12D864268D9E}" dt="2023-10-05T17:52:40.030" v="493"/>
          <ac:graphicFrameMkLst>
            <pc:docMk/>
            <pc:sldMk cId="4136808993" sldId="270"/>
            <ac:graphicFrameMk id="18" creationId="{89773420-2968-528A-3FE0-78F7549AD05F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27:21.950" v="374" actId="2711"/>
          <ac:graphicFrameMkLst>
            <pc:docMk/>
            <pc:sldMk cId="4136808993" sldId="270"/>
            <ac:graphicFrameMk id="20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29:49.514" v="387" actId="2711"/>
          <ac:graphicFrameMkLst>
            <pc:docMk/>
            <pc:sldMk cId="4136808993" sldId="270"/>
            <ac:graphicFrameMk id="22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5T10:25:06.290" v="428" actId="207"/>
          <ac:graphicFrameMkLst>
            <pc:docMk/>
            <pc:sldMk cId="4136808993" sldId="270"/>
            <ac:graphicFrameMk id="24" creationId="{00000000-0000-0000-0000-000000000000}"/>
          </ac:graphicFrameMkLst>
        </pc:graphicFrameChg>
        <pc:graphicFrameChg chg="del modGraphic">
          <ac:chgData name="Renata Lana Ramalho Schlosser" userId="2ce237cf-d7ee-4bb6-822f-e96bd5808cce" providerId="ADAL" clId="{C3145A99-1305-4F5D-85B8-12D864268D9E}" dt="2023-09-23T15:52:11.577" v="71" actId="478"/>
          <ac:graphicFrameMkLst>
            <pc:docMk/>
            <pc:sldMk cId="4136808993" sldId="270"/>
            <ac:graphicFrameMk id="26" creationId="{00000000-0000-0000-0000-000000000000}"/>
          </ac:graphicFrameMkLst>
        </pc:graphicFrameChg>
        <pc:graphicFrameChg chg="add mod modGraphic">
          <ac:chgData name="Renata Lana Ramalho Schlosser" userId="2ce237cf-d7ee-4bb6-822f-e96bd5808cce" providerId="ADAL" clId="{C3145A99-1305-4F5D-85B8-12D864268D9E}" dt="2023-10-03T13:27:36.865" v="375" actId="2711"/>
          <ac:graphicFrameMkLst>
            <pc:docMk/>
            <pc:sldMk cId="4136808993" sldId="270"/>
            <ac:graphicFrameMk id="26" creationId="{4E763D30-A0D6-A08B-F09F-EFD125B9BB67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29:38.009" v="386" actId="2711"/>
          <ac:graphicFrameMkLst>
            <pc:docMk/>
            <pc:sldMk cId="4136808993" sldId="270"/>
            <ac:graphicFrameMk id="43" creationId="{F73A1719-54A5-8297-4E36-B4C6E7C344AA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5T17:53:25.281" v="498" actId="20577"/>
          <ac:graphicFrameMkLst>
            <pc:docMk/>
            <pc:sldMk cId="4136808993" sldId="270"/>
            <ac:graphicFrameMk id="62" creationId="{4C41AE77-565C-FBDB-03FA-D25758FAEA3A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28:44.444" v="380" actId="2711"/>
          <ac:graphicFrameMkLst>
            <pc:docMk/>
            <pc:sldMk cId="4136808993" sldId="270"/>
            <ac:graphicFrameMk id="71" creationId="{07C0CC93-E2C1-139C-ACC1-8531BDBDF041}"/>
          </ac:graphicFrameMkLst>
        </pc:graphicFrameChg>
        <pc:graphicFrameChg chg="add del mod modGraphic">
          <ac:chgData name="Renata Lana Ramalho Schlosser" userId="2ce237cf-d7ee-4bb6-822f-e96bd5808cce" providerId="ADAL" clId="{C3145A99-1305-4F5D-85B8-12D864268D9E}" dt="2023-10-05T17:52:33.034" v="490" actId="478"/>
          <ac:graphicFrameMkLst>
            <pc:docMk/>
            <pc:sldMk cId="4136808993" sldId="270"/>
            <ac:graphicFrameMk id="75" creationId="{48AE0598-9DB4-24FD-26C8-69E028986D8D}"/>
          </ac:graphicFrameMkLst>
        </pc:graphicFrameChg>
        <pc:cxnChg chg="add mod">
          <ac:chgData name="Renata Lana Ramalho Schlosser" userId="2ce237cf-d7ee-4bb6-822f-e96bd5808cce" providerId="ADAL" clId="{C3145A99-1305-4F5D-85B8-12D864268D9E}" dt="2023-10-03T13:07:25.475" v="278" actId="1076"/>
          <ac:cxnSpMkLst>
            <pc:docMk/>
            <pc:sldMk cId="4136808993" sldId="270"/>
            <ac:cxnSpMk id="40" creationId="{D7126239-1415-2F13-D54B-5512E2D89915}"/>
          </ac:cxnSpMkLst>
        </pc:cxnChg>
        <pc:cxnChg chg="add mod">
          <ac:chgData name="Renata Lana Ramalho Schlosser" userId="2ce237cf-d7ee-4bb6-822f-e96bd5808cce" providerId="ADAL" clId="{C3145A99-1305-4F5D-85B8-12D864268D9E}" dt="2023-10-03T13:07:33.027" v="280" actId="1076"/>
          <ac:cxnSpMkLst>
            <pc:docMk/>
            <pc:sldMk cId="4136808993" sldId="270"/>
            <ac:cxnSpMk id="54" creationId="{D237F09C-FC11-2948-C905-C14F39142846}"/>
          </ac:cxnSpMkLst>
        </pc:cxnChg>
        <pc:cxnChg chg="add mod">
          <ac:chgData name="Renata Lana Ramalho Schlosser" userId="2ce237cf-d7ee-4bb6-822f-e96bd5808cce" providerId="ADAL" clId="{C3145A99-1305-4F5D-85B8-12D864268D9E}" dt="2023-10-03T13:07:39.539" v="282" actId="1076"/>
          <ac:cxnSpMkLst>
            <pc:docMk/>
            <pc:sldMk cId="4136808993" sldId="270"/>
            <ac:cxnSpMk id="66" creationId="{CF598184-AA54-D2F0-F1DB-3F65BD9E06DE}"/>
          </ac:cxnSpMkLst>
        </pc:cxnChg>
        <pc:cxnChg chg="add del mod">
          <ac:chgData name="Renata Lana Ramalho Schlosser" userId="2ce237cf-d7ee-4bb6-822f-e96bd5808cce" providerId="ADAL" clId="{C3145A99-1305-4F5D-85B8-12D864268D9E}" dt="2023-10-03T13:06:59.534" v="271" actId="478"/>
          <ac:cxnSpMkLst>
            <pc:docMk/>
            <pc:sldMk cId="4136808993" sldId="270"/>
            <ac:cxnSpMk id="72" creationId="{9EBEB7FB-1A7C-9D79-037B-90C753F4BF53}"/>
          </ac:cxnSpMkLst>
        </pc:cxnChg>
        <pc:cxnChg chg="add del mod">
          <ac:chgData name="Renata Lana Ramalho Schlosser" userId="2ce237cf-d7ee-4bb6-822f-e96bd5808cce" providerId="ADAL" clId="{C3145A99-1305-4F5D-85B8-12D864268D9E}" dt="2023-10-03T13:07:00.392" v="272" actId="478"/>
          <ac:cxnSpMkLst>
            <pc:docMk/>
            <pc:sldMk cId="4136808993" sldId="270"/>
            <ac:cxnSpMk id="73" creationId="{55B93A2C-58A6-1EB4-DE3C-5E1E33B281D8}"/>
          </ac:cxnSpMkLst>
        </pc:cxnChg>
        <pc:cxnChg chg="add del mod">
          <ac:chgData name="Renata Lana Ramalho Schlosser" userId="2ce237cf-d7ee-4bb6-822f-e96bd5808cce" providerId="ADAL" clId="{C3145A99-1305-4F5D-85B8-12D864268D9E}" dt="2023-10-03T13:07:01.269" v="273" actId="478"/>
          <ac:cxnSpMkLst>
            <pc:docMk/>
            <pc:sldMk cId="4136808993" sldId="270"/>
            <ac:cxnSpMk id="74" creationId="{3064CABA-6C68-229D-0A4E-5F2DEA14AB16}"/>
          </ac:cxnSpMkLst>
        </pc:cxnChg>
      </pc:sldChg>
      <pc:sldChg chg="addSp modSp mod">
        <pc:chgData name="Renata Lana Ramalho Schlosser" userId="2ce237cf-d7ee-4bb6-822f-e96bd5808cce" providerId="ADAL" clId="{C3145A99-1305-4F5D-85B8-12D864268D9E}" dt="2023-10-06T14:34:27.211" v="522" actId="20577"/>
        <pc:sldMkLst>
          <pc:docMk/>
          <pc:sldMk cId="743074384" sldId="271"/>
        </pc:sldMkLst>
        <pc:spChg chg="mod">
          <ac:chgData name="Renata Lana Ramalho Schlosser" userId="2ce237cf-d7ee-4bb6-822f-e96bd5808cce" providerId="ADAL" clId="{C3145A99-1305-4F5D-85B8-12D864268D9E}" dt="2023-09-23T16:10:43.210" v="161" actId="1076"/>
          <ac:spMkLst>
            <pc:docMk/>
            <pc:sldMk cId="743074384" sldId="271"/>
            <ac:spMk id="5" creationId="{00000000-0000-0000-0000-000000000000}"/>
          </ac:spMkLst>
        </pc:spChg>
        <pc:spChg chg="mod">
          <ac:chgData name="Renata Lana Ramalho Schlosser" userId="2ce237cf-d7ee-4bb6-822f-e96bd5808cce" providerId="ADAL" clId="{C3145A99-1305-4F5D-85B8-12D864268D9E}" dt="2023-09-23T20:38:01.636" v="196" actId="20577"/>
          <ac:spMkLst>
            <pc:docMk/>
            <pc:sldMk cId="743074384" sldId="271"/>
            <ac:spMk id="29" creationId="{13F0EB64-33B1-454B-AC9C-95D0A83BB10A}"/>
          </ac:spMkLst>
        </pc:spChg>
        <pc:spChg chg="mod">
          <ac:chgData name="Renata Lana Ramalho Schlosser" userId="2ce237cf-d7ee-4bb6-822f-e96bd5808cce" providerId="ADAL" clId="{C3145A99-1305-4F5D-85B8-12D864268D9E}" dt="2023-10-06T14:21:57.582" v="512" actId="20577"/>
          <ac:spMkLst>
            <pc:docMk/>
            <pc:sldMk cId="743074384" sldId="271"/>
            <ac:spMk id="31" creationId="{55A832CA-CE6B-8740-ACE5-E99C569385CE}"/>
          </ac:spMkLst>
        </pc:spChg>
        <pc:spChg chg="mod">
          <ac:chgData name="Renata Lana Ramalho Schlosser" userId="2ce237cf-d7ee-4bb6-822f-e96bd5808cce" providerId="ADAL" clId="{C3145A99-1305-4F5D-85B8-12D864268D9E}" dt="2023-09-23T16:05:30.079" v="138" actId="20577"/>
          <ac:spMkLst>
            <pc:docMk/>
            <pc:sldMk cId="743074384" sldId="271"/>
            <ac:spMk id="32" creationId="{B9041F4E-DE9F-DD48-A5AC-9EC7FCFE6BAC}"/>
          </ac:spMkLst>
        </pc:spChg>
        <pc:spChg chg="mod">
          <ac:chgData name="Renata Lana Ramalho Schlosser" userId="2ce237cf-d7ee-4bb6-822f-e96bd5808cce" providerId="ADAL" clId="{C3145A99-1305-4F5D-85B8-12D864268D9E}" dt="2023-10-06T14:23:03.446" v="516" actId="20577"/>
          <ac:spMkLst>
            <pc:docMk/>
            <pc:sldMk cId="743074384" sldId="271"/>
            <ac:spMk id="34" creationId="{776FDB78-C2A9-764B-9AEE-A63F374D3B46}"/>
          </ac:spMkLst>
        </pc:spChg>
        <pc:spChg chg="mod">
          <ac:chgData name="Renata Lana Ramalho Schlosser" userId="2ce237cf-d7ee-4bb6-822f-e96bd5808cce" providerId="ADAL" clId="{C3145A99-1305-4F5D-85B8-12D864268D9E}" dt="2023-10-06T14:20:19.380" v="502" actId="20577"/>
          <ac:spMkLst>
            <pc:docMk/>
            <pc:sldMk cId="743074384" sldId="271"/>
            <ac:spMk id="35" creationId="{38B3AAAB-E500-6E4A-B52E-4CF920ADDCB0}"/>
          </ac:spMkLst>
        </pc:spChg>
        <pc:spChg chg="mod">
          <ac:chgData name="Renata Lana Ramalho Schlosser" userId="2ce237cf-d7ee-4bb6-822f-e96bd5808cce" providerId="ADAL" clId="{C3145A99-1305-4F5D-85B8-12D864268D9E}" dt="2023-09-23T20:38:40.512" v="199" actId="20577"/>
          <ac:spMkLst>
            <pc:docMk/>
            <pc:sldMk cId="743074384" sldId="271"/>
            <ac:spMk id="37" creationId="{931F16DB-A498-D94D-8A3F-AF026143F6A2}"/>
          </ac:spMkLst>
        </pc:spChg>
        <pc:graphicFrameChg chg="modGraphic">
          <ac:chgData name="Renata Lana Ramalho Schlosser" userId="2ce237cf-d7ee-4bb6-822f-e96bd5808cce" providerId="ADAL" clId="{C3145A99-1305-4F5D-85B8-12D864268D9E}" dt="2023-10-03T13:38:57.619" v="406" actId="2711"/>
          <ac:graphicFrameMkLst>
            <pc:docMk/>
            <pc:sldMk cId="743074384" sldId="271"/>
            <ac:graphicFrameMk id="4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39:24.772" v="409" actId="2711"/>
          <ac:graphicFrameMkLst>
            <pc:docMk/>
            <pc:sldMk cId="743074384" sldId="271"/>
            <ac:graphicFrameMk id="6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40:03.082" v="411" actId="2711"/>
          <ac:graphicFrameMkLst>
            <pc:docMk/>
            <pc:sldMk cId="743074384" sldId="271"/>
            <ac:graphicFrameMk id="8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09-23T20:37:54.923" v="194"/>
          <ac:graphicFrameMkLst>
            <pc:docMk/>
            <pc:sldMk cId="743074384" sldId="271"/>
            <ac:graphicFrameMk id="10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6T14:22:50.592" v="514" actId="207"/>
          <ac:graphicFrameMkLst>
            <pc:docMk/>
            <pc:sldMk cId="743074384" sldId="271"/>
            <ac:graphicFrameMk id="12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40:07.787" v="412" actId="2711"/>
          <ac:graphicFrameMkLst>
            <pc:docMk/>
            <pc:sldMk cId="743074384" sldId="271"/>
            <ac:graphicFrameMk id="14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6T14:23:00.057" v="515" actId="207"/>
          <ac:graphicFrameMkLst>
            <pc:docMk/>
            <pc:sldMk cId="743074384" sldId="271"/>
            <ac:graphicFrameMk id="18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40:13.165" v="413" actId="2711"/>
          <ac:graphicFrameMkLst>
            <pc:docMk/>
            <pc:sldMk cId="743074384" sldId="271"/>
            <ac:graphicFrameMk id="20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6T14:21:52.537" v="511" actId="207"/>
          <ac:graphicFrameMkLst>
            <pc:docMk/>
            <pc:sldMk cId="743074384" sldId="271"/>
            <ac:graphicFrameMk id="22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6T14:21:02.248" v="510" actId="179"/>
          <ac:graphicFrameMkLst>
            <pc:docMk/>
            <pc:sldMk cId="743074384" sldId="271"/>
            <ac:graphicFrameMk id="24" creationId="{00000000-0000-0000-0000-000000000000}"/>
          </ac:graphicFrameMkLst>
        </pc:graphicFrameChg>
        <pc:graphicFrameChg chg="mod modGraphic">
          <ac:chgData name="Renata Lana Ramalho Schlosser" userId="2ce237cf-d7ee-4bb6-822f-e96bd5808cce" providerId="ADAL" clId="{C3145A99-1305-4F5D-85B8-12D864268D9E}" dt="2023-10-03T13:40:17.248" v="414" actId="2711"/>
          <ac:graphicFrameMkLst>
            <pc:docMk/>
            <pc:sldMk cId="743074384" sldId="271"/>
            <ac:graphicFrameMk id="26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39:12.852" v="407" actId="2711"/>
          <ac:graphicFrameMkLst>
            <pc:docMk/>
            <pc:sldMk cId="743074384" sldId="271"/>
            <ac:graphicFrameMk id="43" creationId="{F73A1719-54A5-8297-4E36-B4C6E7C344AA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40:47.145" v="416" actId="2711"/>
          <ac:graphicFrameMkLst>
            <pc:docMk/>
            <pc:sldMk cId="743074384" sldId="271"/>
            <ac:graphicFrameMk id="47" creationId="{824950BE-BE66-374E-B326-1E0D814BE550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40:58.370" v="417" actId="2711"/>
          <ac:graphicFrameMkLst>
            <pc:docMk/>
            <pc:sldMk cId="743074384" sldId="271"/>
            <ac:graphicFrameMk id="48" creationId="{BE54D0C3-297A-0761-43F5-2E2953814B07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6T14:34:27.211" v="522" actId="20577"/>
          <ac:graphicFrameMkLst>
            <pc:docMk/>
            <pc:sldMk cId="743074384" sldId="271"/>
            <ac:graphicFrameMk id="62" creationId="{4C41AE77-565C-FBDB-03FA-D25758FAEA3A}"/>
          </ac:graphicFrameMkLst>
        </pc:graphicFrameChg>
        <pc:cxnChg chg="add mod">
          <ac:chgData name="Renata Lana Ramalho Schlosser" userId="2ce237cf-d7ee-4bb6-822f-e96bd5808cce" providerId="ADAL" clId="{C3145A99-1305-4F5D-85B8-12D864268D9E}" dt="2023-09-23T15:59:01.251" v="123" actId="1076"/>
          <ac:cxnSpMkLst>
            <pc:docMk/>
            <pc:sldMk cId="743074384" sldId="271"/>
            <ac:cxnSpMk id="15" creationId="{1B6D58D9-2F4C-BE29-C5E5-74D9226684D5}"/>
          </ac:cxnSpMkLst>
        </pc:cxnChg>
        <pc:cxnChg chg="add mod">
          <ac:chgData name="Renata Lana Ramalho Schlosser" userId="2ce237cf-d7ee-4bb6-822f-e96bd5808cce" providerId="ADAL" clId="{C3145A99-1305-4F5D-85B8-12D864268D9E}" dt="2023-09-23T15:58:44.166" v="120" actId="1076"/>
          <ac:cxnSpMkLst>
            <pc:docMk/>
            <pc:sldMk cId="743074384" sldId="271"/>
            <ac:cxnSpMk id="49" creationId="{5C0E5879-808D-E801-28C4-1122C551F58E}"/>
          </ac:cxnSpMkLst>
        </pc:cxnChg>
        <pc:cxnChg chg="add mod">
          <ac:chgData name="Renata Lana Ramalho Schlosser" userId="2ce237cf-d7ee-4bb6-822f-e96bd5808cce" providerId="ADAL" clId="{C3145A99-1305-4F5D-85B8-12D864268D9E}" dt="2023-09-23T15:58:53.259" v="122" actId="1076"/>
          <ac:cxnSpMkLst>
            <pc:docMk/>
            <pc:sldMk cId="743074384" sldId="271"/>
            <ac:cxnSpMk id="78" creationId="{57A4E8FD-30BD-7F05-B130-BC5B5E2188C5}"/>
          </ac:cxnSpMkLst>
        </pc:cxnChg>
        <pc:cxnChg chg="add mod">
          <ac:chgData name="Renata Lana Ramalho Schlosser" userId="2ce237cf-d7ee-4bb6-822f-e96bd5808cce" providerId="ADAL" clId="{C3145A99-1305-4F5D-85B8-12D864268D9E}" dt="2023-09-23T16:10:49.617" v="162" actId="1076"/>
          <ac:cxnSpMkLst>
            <pc:docMk/>
            <pc:sldMk cId="743074384" sldId="271"/>
            <ac:cxnSpMk id="79" creationId="{DF77A8B1-6670-1EAC-00BD-F26632F438AB}"/>
          </ac:cxnSpMkLst>
        </pc:cxnChg>
        <pc:cxnChg chg="add mod">
          <ac:chgData name="Renata Lana Ramalho Schlosser" userId="2ce237cf-d7ee-4bb6-822f-e96bd5808cce" providerId="ADAL" clId="{C3145A99-1305-4F5D-85B8-12D864268D9E}" dt="2023-09-23T16:11:09.267" v="164" actId="1076"/>
          <ac:cxnSpMkLst>
            <pc:docMk/>
            <pc:sldMk cId="743074384" sldId="271"/>
            <ac:cxnSpMk id="80" creationId="{E2DAF8EF-DE77-16A1-D33D-26098B24FB62}"/>
          </ac:cxnSpMkLst>
        </pc:cxnChg>
      </pc:sldChg>
      <pc:sldChg chg="addSp delSp modSp mod">
        <pc:chgData name="Renata Lana Ramalho Schlosser" userId="2ce237cf-d7ee-4bb6-822f-e96bd5808cce" providerId="ADAL" clId="{C3145A99-1305-4F5D-85B8-12D864268D9E}" dt="2023-10-06T14:45:35.959" v="534"/>
        <pc:sldMkLst>
          <pc:docMk/>
          <pc:sldMk cId="3224573110" sldId="273"/>
        </pc:sldMkLst>
        <pc:graphicFrameChg chg="add del mod">
          <ac:chgData name="Renata Lana Ramalho Schlosser" userId="2ce237cf-d7ee-4bb6-822f-e96bd5808cce" providerId="ADAL" clId="{C3145A99-1305-4F5D-85B8-12D864268D9E}" dt="2023-10-06T14:45:33.774" v="533" actId="478"/>
          <ac:graphicFrameMkLst>
            <pc:docMk/>
            <pc:sldMk cId="3224573110" sldId="273"/>
            <ac:graphicFrameMk id="5" creationId="{BBA80880-724C-FDCF-3D26-E6A10927EFE5}"/>
          </ac:graphicFrameMkLst>
        </pc:graphicFrameChg>
        <pc:graphicFrameChg chg="add mod">
          <ac:chgData name="Renata Lana Ramalho Schlosser" userId="2ce237cf-d7ee-4bb6-822f-e96bd5808cce" providerId="ADAL" clId="{C3145A99-1305-4F5D-85B8-12D864268D9E}" dt="2023-10-06T14:45:35.959" v="534"/>
          <ac:graphicFrameMkLst>
            <pc:docMk/>
            <pc:sldMk cId="3224573110" sldId="273"/>
            <ac:graphicFrameMk id="6" creationId="{50CE012F-53DF-037D-3A5A-DD3A55404134}"/>
          </ac:graphicFrameMkLst>
        </pc:graphicFrameChg>
        <pc:graphicFrameChg chg="del">
          <ac:chgData name="Renata Lana Ramalho Schlosser" userId="2ce237cf-d7ee-4bb6-822f-e96bd5808cce" providerId="ADAL" clId="{C3145A99-1305-4F5D-85B8-12D864268D9E}" dt="2023-09-23T15:57:34.395" v="115" actId="478"/>
          <ac:graphicFrameMkLst>
            <pc:docMk/>
            <pc:sldMk cId="3224573110" sldId="273"/>
            <ac:graphicFrameMk id="19" creationId="{C3E12518-14D7-420F-9514-4558178A7A24}"/>
          </ac:graphicFrameMkLst>
        </pc:graphicFrameChg>
        <pc:graphicFrameChg chg="modGraphic">
          <ac:chgData name="Renata Lana Ramalho Schlosser" userId="2ce237cf-d7ee-4bb6-822f-e96bd5808cce" providerId="ADAL" clId="{C3145A99-1305-4F5D-85B8-12D864268D9E}" dt="2023-10-03T13:09:03.241" v="296" actId="20577"/>
          <ac:graphicFrameMkLst>
            <pc:docMk/>
            <pc:sldMk cId="3224573110" sldId="273"/>
            <ac:graphicFrameMk id="25" creationId="{77DB915F-AC43-43EB-85D8-A4ABA12555CA}"/>
          </ac:graphicFrameMkLst>
        </pc:graphicFrameChg>
      </pc:sldChg>
      <pc:sldChg chg="modSp mod">
        <pc:chgData name="Renata Lana Ramalho Schlosser" userId="2ce237cf-d7ee-4bb6-822f-e96bd5808cce" providerId="ADAL" clId="{C3145A99-1305-4F5D-85B8-12D864268D9E}" dt="2023-10-06T14:59:52.413" v="572" actId="20577"/>
        <pc:sldMkLst>
          <pc:docMk/>
          <pc:sldMk cId="793511372" sldId="274"/>
        </pc:sldMkLst>
        <pc:graphicFrameChg chg="mod modGraphic">
          <ac:chgData name="Renata Lana Ramalho Schlosser" userId="2ce237cf-d7ee-4bb6-822f-e96bd5808cce" providerId="ADAL" clId="{C3145A99-1305-4F5D-85B8-12D864268D9E}" dt="2023-10-06T14:56:36.378" v="553" actId="20577"/>
          <ac:graphicFrameMkLst>
            <pc:docMk/>
            <pc:sldMk cId="793511372" sldId="274"/>
            <ac:graphicFrameMk id="19" creationId="{C3E12518-14D7-420F-9514-4558178A7A24}"/>
          </ac:graphicFrameMkLst>
        </pc:graphicFrameChg>
        <pc:graphicFrameChg chg="mod modGraphic">
          <ac:chgData name="Renata Lana Ramalho Schlosser" userId="2ce237cf-d7ee-4bb6-822f-e96bd5808cce" providerId="ADAL" clId="{C3145A99-1305-4F5D-85B8-12D864268D9E}" dt="2023-10-06T14:59:52.413" v="572" actId="20577"/>
          <ac:graphicFrameMkLst>
            <pc:docMk/>
            <pc:sldMk cId="793511372" sldId="274"/>
            <ac:graphicFrameMk id="25" creationId="{77DB915F-AC43-43EB-85D8-A4ABA12555CA}"/>
          </ac:graphicFrameMkLst>
        </pc:graphicFrameChg>
      </pc:sldChg>
    </pc:docChg>
  </pc:docChgLst>
  <pc:docChgLst>
    <pc:chgData name="Renata Lana Ramalho Schlosser" userId="2ce237cf-d7ee-4bb6-822f-e96bd5808cce" providerId="ADAL" clId="{E041F135-8CCB-4A4D-8A8F-71071A3478D8}"/>
    <pc:docChg chg="undo custSel addSld delSld modSld sldOrd">
      <pc:chgData name="Renata Lana Ramalho Schlosser" userId="2ce237cf-d7ee-4bb6-822f-e96bd5808cce" providerId="ADAL" clId="{E041F135-8CCB-4A4D-8A8F-71071A3478D8}" dt="2023-11-22T19:37:59.659" v="512" actId="20577"/>
      <pc:docMkLst>
        <pc:docMk/>
      </pc:docMkLst>
      <pc:sldChg chg="addSp delSp modSp mod">
        <pc:chgData name="Renata Lana Ramalho Schlosser" userId="2ce237cf-d7ee-4bb6-822f-e96bd5808cce" providerId="ADAL" clId="{E041F135-8CCB-4A4D-8A8F-71071A3478D8}" dt="2023-11-22T16:33:23.406" v="364" actId="1076"/>
        <pc:sldMkLst>
          <pc:docMk/>
          <pc:sldMk cId="0" sldId="264"/>
        </pc:sldMkLst>
        <pc:spChg chg="add del mod">
          <ac:chgData name="Renata Lana Ramalho Schlosser" userId="2ce237cf-d7ee-4bb6-822f-e96bd5808cce" providerId="ADAL" clId="{E041F135-8CCB-4A4D-8A8F-71071A3478D8}" dt="2023-11-21T17:06:54.661" v="320" actId="478"/>
          <ac:spMkLst>
            <pc:docMk/>
            <pc:sldMk cId="0" sldId="264"/>
            <ac:spMk id="26" creationId="{2C5C20A0-B9DB-52FA-1F41-8B24ADE58309}"/>
          </ac:spMkLst>
        </pc:spChg>
        <pc:spChg chg="mod">
          <ac:chgData name="Renata Lana Ramalho Schlosser" userId="2ce237cf-d7ee-4bb6-822f-e96bd5808cce" providerId="ADAL" clId="{E041F135-8CCB-4A4D-8A8F-71071A3478D8}" dt="2023-11-21T17:01:52.463" v="311" actId="20577"/>
          <ac:spMkLst>
            <pc:docMk/>
            <pc:sldMk cId="0" sldId="264"/>
            <ac:spMk id="31" creationId="{55A832CA-CE6B-8740-ACE5-E99C569385CE}"/>
          </ac:spMkLst>
        </pc:spChg>
        <pc:spChg chg="mod">
          <ac:chgData name="Renata Lana Ramalho Schlosser" userId="2ce237cf-d7ee-4bb6-822f-e96bd5808cce" providerId="ADAL" clId="{E041F135-8CCB-4A4D-8A8F-71071A3478D8}" dt="2023-11-21T17:02:08.895" v="313" actId="20577"/>
          <ac:spMkLst>
            <pc:docMk/>
            <pc:sldMk cId="0" sldId="264"/>
            <ac:spMk id="37" creationId="{931F16DB-A498-D94D-8A3F-AF026143F6A2}"/>
          </ac:spMkLst>
        </pc:spChg>
        <pc:spChg chg="mod">
          <ac:chgData name="Renata Lana Ramalho Schlosser" userId="2ce237cf-d7ee-4bb6-822f-e96bd5808cce" providerId="ADAL" clId="{E041F135-8CCB-4A4D-8A8F-71071A3478D8}" dt="2023-11-21T17:08:00.603" v="324" actId="20577"/>
          <ac:spMkLst>
            <pc:docMk/>
            <pc:sldMk cId="0" sldId="264"/>
            <ac:spMk id="39" creationId="{2D2C2C40-91CF-4140-8265-7DBF32B0ED90}"/>
          </ac:spMkLst>
        </pc:spChg>
        <pc:spChg chg="add del mod">
          <ac:chgData name="Renata Lana Ramalho Schlosser" userId="2ce237cf-d7ee-4bb6-822f-e96bd5808cce" providerId="ADAL" clId="{E041F135-8CCB-4A4D-8A8F-71071A3478D8}" dt="2023-11-21T17:07:06.007" v="322" actId="478"/>
          <ac:spMkLst>
            <pc:docMk/>
            <pc:sldMk cId="0" sldId="264"/>
            <ac:spMk id="40" creationId="{87D7E2B2-66D3-C873-2A1B-255EB4430E0C}"/>
          </ac:spMkLst>
        </pc:spChg>
        <pc:spChg chg="mod">
          <ac:chgData name="Renata Lana Ramalho Schlosser" userId="2ce237cf-d7ee-4bb6-822f-e96bd5808cce" providerId="ADAL" clId="{E041F135-8CCB-4A4D-8A8F-71071A3478D8}" dt="2023-11-21T17:08:21.984" v="326" actId="1076"/>
          <ac:spMkLst>
            <pc:docMk/>
            <pc:sldMk cId="0" sldId="264"/>
            <ac:spMk id="70" creationId="{07AAB90E-5536-E90E-8DCD-878BA2EAF6E5}"/>
          </ac:spMkLst>
        </pc:spChg>
        <pc:graphicFrameChg chg="modGraphic">
          <ac:chgData name="Renata Lana Ramalho Schlosser" userId="2ce237cf-d7ee-4bb6-822f-e96bd5808cce" providerId="ADAL" clId="{E041F135-8CCB-4A4D-8A8F-71071A3478D8}" dt="2023-10-25T18:03:35.323" v="7"/>
          <ac:graphicFrameMkLst>
            <pc:docMk/>
            <pc:sldMk cId="0" sldId="264"/>
            <ac:graphicFrameMk id="4" creationId="{00000000-0000-0000-0000-000000000000}"/>
          </ac:graphicFrameMkLst>
        </pc:graphicFrameChg>
        <pc:graphicFrameChg chg="mod">
          <ac:chgData name="Renata Lana Ramalho Schlosser" userId="2ce237cf-d7ee-4bb6-822f-e96bd5808cce" providerId="ADAL" clId="{E041F135-8CCB-4A4D-8A8F-71071A3478D8}" dt="2023-10-25T18:03:04.785" v="6"/>
          <ac:graphicFrameMkLst>
            <pc:docMk/>
            <pc:sldMk cId="0" sldId="264"/>
            <ac:graphicFrameMk id="6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E041F135-8CCB-4A4D-8A8F-71071A3478D8}" dt="2023-10-25T18:03:57.094" v="8"/>
          <ac:graphicFrameMkLst>
            <pc:docMk/>
            <pc:sldMk cId="0" sldId="264"/>
            <ac:graphicFrameMk id="10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E041F135-8CCB-4A4D-8A8F-71071A3478D8}" dt="2023-11-21T17:02:04.531" v="312" actId="207"/>
          <ac:graphicFrameMkLst>
            <pc:docMk/>
            <pc:sldMk cId="0" sldId="264"/>
            <ac:graphicFrameMk id="14" creationId="{00000000-0000-0000-0000-000000000000}"/>
          </ac:graphicFrameMkLst>
        </pc:graphicFrameChg>
        <pc:graphicFrameChg chg="mod modGraphic">
          <ac:chgData name="Renata Lana Ramalho Schlosser" userId="2ce237cf-d7ee-4bb6-822f-e96bd5808cce" providerId="ADAL" clId="{E041F135-8CCB-4A4D-8A8F-71071A3478D8}" dt="2023-11-22T16:33:23.406" v="364" actId="1076"/>
          <ac:graphicFrameMkLst>
            <pc:docMk/>
            <pc:sldMk cId="0" sldId="264"/>
            <ac:graphicFrameMk id="15" creationId="{2778B026-D24C-FA75-1E6D-82FECC950C27}"/>
          </ac:graphicFrameMkLst>
        </pc:graphicFrameChg>
        <pc:graphicFrameChg chg="modGraphic">
          <ac:chgData name="Renata Lana Ramalho Schlosser" userId="2ce237cf-d7ee-4bb6-822f-e96bd5808cce" providerId="ADAL" clId="{E041F135-8CCB-4A4D-8A8F-71071A3478D8}" dt="2023-11-21T17:01:47.669" v="310" actId="207"/>
          <ac:graphicFrameMkLst>
            <pc:docMk/>
            <pc:sldMk cId="0" sldId="264"/>
            <ac:graphicFrameMk id="22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E041F135-8CCB-4A4D-8A8F-71071A3478D8}" dt="2023-10-25T18:04:17.629" v="10" actId="14734"/>
          <ac:graphicFrameMkLst>
            <pc:docMk/>
            <pc:sldMk cId="0" sldId="264"/>
            <ac:graphicFrameMk id="47" creationId="{824950BE-BE66-374E-B326-1E0D814BE550}"/>
          </ac:graphicFrameMkLst>
        </pc:graphicFrameChg>
        <pc:graphicFrameChg chg="mod modGraphic">
          <ac:chgData name="Renata Lana Ramalho Schlosser" userId="2ce237cf-d7ee-4bb6-822f-e96bd5808cce" providerId="ADAL" clId="{E041F135-8CCB-4A4D-8A8F-71071A3478D8}" dt="2023-11-21T17:07:01.689" v="321" actId="207"/>
          <ac:graphicFrameMkLst>
            <pc:docMk/>
            <pc:sldMk cId="0" sldId="264"/>
            <ac:graphicFrameMk id="69" creationId="{68FCD598-E981-B738-DC75-23151319E03A}"/>
          </ac:graphicFrameMkLst>
        </pc:graphicFrameChg>
        <pc:cxnChg chg="del">
          <ac:chgData name="Renata Lana Ramalho Schlosser" userId="2ce237cf-d7ee-4bb6-822f-e96bd5808cce" providerId="ADAL" clId="{E041F135-8CCB-4A4D-8A8F-71071A3478D8}" dt="2023-11-21T17:01:23.083" v="305" actId="478"/>
          <ac:cxnSpMkLst>
            <pc:docMk/>
            <pc:sldMk cId="0" sldId="264"/>
            <ac:cxnSpMk id="18" creationId="{55C0FBE8-5B95-80F6-2D5C-25CD69F2D426}"/>
          </ac:cxnSpMkLst>
        </pc:cxnChg>
        <pc:cxnChg chg="del">
          <ac:chgData name="Renata Lana Ramalho Schlosser" userId="2ce237cf-d7ee-4bb6-822f-e96bd5808cce" providerId="ADAL" clId="{E041F135-8CCB-4A4D-8A8F-71071A3478D8}" dt="2023-11-21T17:01:27.054" v="306" actId="478"/>
          <ac:cxnSpMkLst>
            <pc:docMk/>
            <pc:sldMk cId="0" sldId="264"/>
            <ac:cxnSpMk id="48" creationId="{2732DC5C-3AD6-7D24-B819-AF0C720F0716}"/>
          </ac:cxnSpMkLst>
        </pc:cxnChg>
        <pc:cxnChg chg="del">
          <ac:chgData name="Renata Lana Ramalho Schlosser" userId="2ce237cf-d7ee-4bb6-822f-e96bd5808cce" providerId="ADAL" clId="{E041F135-8CCB-4A4D-8A8F-71071A3478D8}" dt="2023-11-21T17:01:28.491" v="307" actId="478"/>
          <ac:cxnSpMkLst>
            <pc:docMk/>
            <pc:sldMk cId="0" sldId="264"/>
            <ac:cxnSpMk id="64" creationId="{B9A0EE56-8489-7B29-D034-7B65595B0968}"/>
          </ac:cxnSpMkLst>
        </pc:cxnChg>
        <pc:cxnChg chg="del">
          <ac:chgData name="Renata Lana Ramalho Schlosser" userId="2ce237cf-d7ee-4bb6-822f-e96bd5808cce" providerId="ADAL" clId="{E041F135-8CCB-4A4D-8A8F-71071A3478D8}" dt="2023-11-22T16:33:07.224" v="363" actId="478"/>
          <ac:cxnSpMkLst>
            <pc:docMk/>
            <pc:sldMk cId="0" sldId="264"/>
            <ac:cxnSpMk id="71" creationId="{941C7C08-0395-982B-5960-DA88DAD92842}"/>
          </ac:cxnSpMkLst>
        </pc:cxnChg>
        <pc:cxnChg chg="del">
          <ac:chgData name="Renata Lana Ramalho Schlosser" userId="2ce237cf-d7ee-4bb6-822f-e96bd5808cce" providerId="ADAL" clId="{E041F135-8CCB-4A4D-8A8F-71071A3478D8}" dt="2023-11-22T16:33:05.915" v="362" actId="478"/>
          <ac:cxnSpMkLst>
            <pc:docMk/>
            <pc:sldMk cId="0" sldId="264"/>
            <ac:cxnSpMk id="75" creationId="{53C08ECB-F9E3-DFCD-EFAA-893240C9629A}"/>
          </ac:cxnSpMkLst>
        </pc:cxnChg>
        <pc:cxnChg chg="del">
          <ac:chgData name="Renata Lana Ramalho Schlosser" userId="2ce237cf-d7ee-4bb6-822f-e96bd5808cce" providerId="ADAL" clId="{E041F135-8CCB-4A4D-8A8F-71071A3478D8}" dt="2023-11-22T16:33:04.887" v="361" actId="478"/>
          <ac:cxnSpMkLst>
            <pc:docMk/>
            <pc:sldMk cId="0" sldId="264"/>
            <ac:cxnSpMk id="76" creationId="{D6FA47B9-D5DD-10D3-CB0C-486D1EE12516}"/>
          </ac:cxnSpMkLst>
        </pc:cxnChg>
        <pc:cxnChg chg="del">
          <ac:chgData name="Renata Lana Ramalho Schlosser" userId="2ce237cf-d7ee-4bb6-822f-e96bd5808cce" providerId="ADAL" clId="{E041F135-8CCB-4A4D-8A8F-71071A3478D8}" dt="2023-11-22T16:33:03.788" v="360" actId="478"/>
          <ac:cxnSpMkLst>
            <pc:docMk/>
            <pc:sldMk cId="0" sldId="264"/>
            <ac:cxnSpMk id="77" creationId="{5F88E544-08C2-510D-AD37-E5582E583DBE}"/>
          </ac:cxnSpMkLst>
        </pc:cxnChg>
      </pc:sldChg>
      <pc:sldChg chg="modSp mod ord">
        <pc:chgData name="Renata Lana Ramalho Schlosser" userId="2ce237cf-d7ee-4bb6-822f-e96bd5808cce" providerId="ADAL" clId="{E041F135-8CCB-4A4D-8A8F-71071A3478D8}" dt="2023-11-22T19:21:11.998" v="428" actId="2165"/>
        <pc:sldMkLst>
          <pc:docMk/>
          <pc:sldMk cId="3141993120" sldId="265"/>
        </pc:sldMkLst>
        <pc:graphicFrameChg chg="modGraphic">
          <ac:chgData name="Renata Lana Ramalho Schlosser" userId="2ce237cf-d7ee-4bb6-822f-e96bd5808cce" providerId="ADAL" clId="{E041F135-8CCB-4A4D-8A8F-71071A3478D8}" dt="2023-11-22T19:19:46.493" v="424" actId="20577"/>
          <ac:graphicFrameMkLst>
            <pc:docMk/>
            <pc:sldMk cId="3141993120" sldId="265"/>
            <ac:graphicFrameMk id="19" creationId="{C3E12518-14D7-420F-9514-4558178A7A24}"/>
          </ac:graphicFrameMkLst>
        </pc:graphicFrameChg>
        <pc:graphicFrameChg chg="mod modGraphic">
          <ac:chgData name="Renata Lana Ramalho Schlosser" userId="2ce237cf-d7ee-4bb6-822f-e96bd5808cce" providerId="ADAL" clId="{E041F135-8CCB-4A4D-8A8F-71071A3478D8}" dt="2023-11-22T19:21:11.998" v="428" actId="2165"/>
          <ac:graphicFrameMkLst>
            <pc:docMk/>
            <pc:sldMk cId="3141993120" sldId="265"/>
            <ac:graphicFrameMk id="25" creationId="{77DB915F-AC43-43EB-85D8-A4ABA12555CA}"/>
          </ac:graphicFrameMkLst>
        </pc:graphicFrameChg>
      </pc:sldChg>
      <pc:sldChg chg="addSp delSp modSp del mod">
        <pc:chgData name="Renata Lana Ramalho Schlosser" userId="2ce237cf-d7ee-4bb6-822f-e96bd5808cce" providerId="ADAL" clId="{E041F135-8CCB-4A4D-8A8F-71071A3478D8}" dt="2023-11-22T19:22:27.397" v="432" actId="2696"/>
        <pc:sldMkLst>
          <pc:docMk/>
          <pc:sldMk cId="4136808993" sldId="270"/>
        </pc:sldMkLst>
        <pc:spChg chg="add mod">
          <ac:chgData name="Renata Lana Ramalho Schlosser" userId="2ce237cf-d7ee-4bb6-822f-e96bd5808cce" providerId="ADAL" clId="{E041F135-8CCB-4A4D-8A8F-71071A3478D8}" dt="2023-11-22T16:37:03.309" v="386"/>
          <ac:spMkLst>
            <pc:docMk/>
            <pc:sldMk cId="4136808993" sldId="270"/>
            <ac:spMk id="22" creationId="{1D97FFF0-10D9-4302-448A-2A3942AD20DF}"/>
          </ac:spMkLst>
        </pc:spChg>
        <pc:spChg chg="mod">
          <ac:chgData name="Renata Lana Ramalho Schlosser" userId="2ce237cf-d7ee-4bb6-822f-e96bd5808cce" providerId="ADAL" clId="{E041F135-8CCB-4A4D-8A8F-71071A3478D8}" dt="2023-11-14T17:44:48.093" v="245" actId="1076"/>
          <ac:spMkLst>
            <pc:docMk/>
            <pc:sldMk cId="4136808993" sldId="270"/>
            <ac:spMk id="30" creationId="{B73BB3B3-B9BE-4045-949F-87F0CA15E3AE}"/>
          </ac:spMkLst>
        </pc:spChg>
        <pc:spChg chg="mod">
          <ac:chgData name="Renata Lana Ramalho Schlosser" userId="2ce237cf-d7ee-4bb6-822f-e96bd5808cce" providerId="ADAL" clId="{E041F135-8CCB-4A4D-8A8F-71071A3478D8}" dt="2023-11-14T17:44:44.457" v="244" actId="1076"/>
          <ac:spMkLst>
            <pc:docMk/>
            <pc:sldMk cId="4136808993" sldId="270"/>
            <ac:spMk id="31" creationId="{55A832CA-CE6B-8740-ACE5-E99C569385CE}"/>
          </ac:spMkLst>
        </pc:spChg>
        <pc:spChg chg="del mod">
          <ac:chgData name="Renata Lana Ramalho Schlosser" userId="2ce237cf-d7ee-4bb6-822f-e96bd5808cce" providerId="ADAL" clId="{E041F135-8CCB-4A4D-8A8F-71071A3478D8}" dt="2023-11-22T16:37:00.780" v="385" actId="478"/>
          <ac:spMkLst>
            <pc:docMk/>
            <pc:sldMk cId="4136808993" sldId="270"/>
            <ac:spMk id="37" creationId="{931F16DB-A498-D94D-8A3F-AF026143F6A2}"/>
          </ac:spMkLst>
        </pc:spChg>
        <pc:spChg chg="mod">
          <ac:chgData name="Renata Lana Ramalho Schlosser" userId="2ce237cf-d7ee-4bb6-822f-e96bd5808cce" providerId="ADAL" clId="{E041F135-8CCB-4A4D-8A8F-71071A3478D8}" dt="2023-11-14T19:40:48.571" v="302" actId="1076"/>
          <ac:spMkLst>
            <pc:docMk/>
            <pc:sldMk cId="4136808993" sldId="270"/>
            <ac:spMk id="39" creationId="{2D2C2C40-91CF-4140-8265-7DBF32B0ED90}"/>
          </ac:spMkLst>
        </pc:spChg>
        <pc:spChg chg="del mod">
          <ac:chgData name="Renata Lana Ramalho Schlosser" userId="2ce237cf-d7ee-4bb6-822f-e96bd5808cce" providerId="ADAL" clId="{E041F135-8CCB-4A4D-8A8F-71071A3478D8}" dt="2023-11-14T17:45:54.513" v="255" actId="478"/>
          <ac:spMkLst>
            <pc:docMk/>
            <pc:sldMk cId="4136808993" sldId="270"/>
            <ac:spMk id="72" creationId="{16756CC3-DA1F-BB69-DEBC-65CC94F815F7}"/>
          </ac:spMkLst>
        </pc:spChg>
        <pc:spChg chg="add mod">
          <ac:chgData name="Renata Lana Ramalho Schlosser" userId="2ce237cf-d7ee-4bb6-822f-e96bd5808cce" providerId="ADAL" clId="{E041F135-8CCB-4A4D-8A8F-71071A3478D8}" dt="2023-11-14T17:48:15.770" v="281" actId="1076"/>
          <ac:spMkLst>
            <pc:docMk/>
            <pc:sldMk cId="4136808993" sldId="270"/>
            <ac:spMk id="79" creationId="{73D9B705-99D6-8C63-D318-ABD8B660A920}"/>
          </ac:spMkLst>
        </pc:spChg>
        <pc:spChg chg="add mod">
          <ac:chgData name="Renata Lana Ramalho Schlosser" userId="2ce237cf-d7ee-4bb6-822f-e96bd5808cce" providerId="ADAL" clId="{E041F135-8CCB-4A4D-8A8F-71071A3478D8}" dt="2023-11-14T17:48:34.089" v="282"/>
          <ac:spMkLst>
            <pc:docMk/>
            <pc:sldMk cId="4136808993" sldId="270"/>
            <ac:spMk id="80" creationId="{E82A37F0-3E0E-F467-F40E-51BB60C932FB}"/>
          </ac:spMkLst>
        </pc:spChg>
        <pc:spChg chg="add mod">
          <ac:chgData name="Renata Lana Ramalho Schlosser" userId="2ce237cf-d7ee-4bb6-822f-e96bd5808cce" providerId="ADAL" clId="{E041F135-8CCB-4A4D-8A8F-71071A3478D8}" dt="2023-11-14T19:39:16.344" v="301" actId="1076"/>
          <ac:spMkLst>
            <pc:docMk/>
            <pc:sldMk cId="4136808993" sldId="270"/>
            <ac:spMk id="81" creationId="{081BE7B2-849E-15DD-4A81-44B010BDF7AF}"/>
          </ac:spMkLst>
        </pc:spChg>
        <pc:graphicFrameChg chg="add mod">
          <ac:chgData name="Renata Lana Ramalho Schlosser" userId="2ce237cf-d7ee-4bb6-822f-e96bd5808cce" providerId="ADAL" clId="{E041F135-8CCB-4A4D-8A8F-71071A3478D8}" dt="2023-11-22T16:34:14.136" v="379" actId="1076"/>
          <ac:graphicFrameMkLst>
            <pc:docMk/>
            <pc:sldMk cId="4136808993" sldId="270"/>
            <ac:graphicFrameMk id="14" creationId="{046A5A47-8366-7B50-603D-9868BB1DF203}"/>
          </ac:graphicFrameMkLst>
        </pc:graphicFrameChg>
        <pc:graphicFrameChg chg="add del mod">
          <ac:chgData name="Renata Lana Ramalho Schlosser" userId="2ce237cf-d7ee-4bb6-822f-e96bd5808cce" providerId="ADAL" clId="{E041F135-8CCB-4A4D-8A8F-71071A3478D8}" dt="2023-11-14T17:42:39.997" v="220"/>
          <ac:graphicFrameMkLst>
            <pc:docMk/>
            <pc:sldMk cId="4136808993" sldId="270"/>
            <ac:graphicFrameMk id="14" creationId="{9D638AA4-9FAB-A1DD-9078-51CB10F21101}"/>
          </ac:graphicFrameMkLst>
        </pc:graphicFrameChg>
        <pc:graphicFrameChg chg="del">
          <ac:chgData name="Renata Lana Ramalho Schlosser" userId="2ce237cf-d7ee-4bb6-822f-e96bd5808cce" providerId="ADAL" clId="{E041F135-8CCB-4A4D-8A8F-71071A3478D8}" dt="2023-11-22T16:34:00.365" v="373" actId="478"/>
          <ac:graphicFrameMkLst>
            <pc:docMk/>
            <pc:sldMk cId="4136808993" sldId="270"/>
            <ac:graphicFrameMk id="15" creationId="{2778B026-D24C-FA75-1E6D-82FECC950C27}"/>
          </ac:graphicFrameMkLst>
        </pc:graphicFrameChg>
        <pc:graphicFrameChg chg="del">
          <ac:chgData name="Renata Lana Ramalho Schlosser" userId="2ce237cf-d7ee-4bb6-822f-e96bd5808cce" providerId="ADAL" clId="{E041F135-8CCB-4A4D-8A8F-71071A3478D8}" dt="2023-11-22T16:33:55.471" v="372" actId="478"/>
          <ac:graphicFrameMkLst>
            <pc:docMk/>
            <pc:sldMk cId="4136808993" sldId="270"/>
            <ac:graphicFrameMk id="16" creationId="{5BACF128-28F0-D98F-AC90-4578C38AEABC}"/>
          </ac:graphicFrameMkLst>
        </pc:graphicFrameChg>
        <pc:graphicFrameChg chg="del modGraphic">
          <ac:chgData name="Renata Lana Ramalho Schlosser" userId="2ce237cf-d7ee-4bb6-822f-e96bd5808cce" providerId="ADAL" clId="{E041F135-8CCB-4A4D-8A8F-71071A3478D8}" dt="2023-11-14T17:45:50.113" v="253" actId="478"/>
          <ac:graphicFrameMkLst>
            <pc:docMk/>
            <pc:sldMk cId="4136808993" sldId="270"/>
            <ac:graphicFrameMk id="18" creationId="{89773420-2968-528A-3FE0-78F7549AD05F}"/>
          </ac:graphicFrameMkLst>
        </pc:graphicFrameChg>
        <pc:graphicFrameChg chg="add mod">
          <ac:chgData name="Renata Lana Ramalho Schlosser" userId="2ce237cf-d7ee-4bb6-822f-e96bd5808cce" providerId="ADAL" clId="{E041F135-8CCB-4A4D-8A8F-71071A3478D8}" dt="2023-11-22T16:35:42.135" v="384"/>
          <ac:graphicFrameMkLst>
            <pc:docMk/>
            <pc:sldMk cId="4136808993" sldId="270"/>
            <ac:graphicFrameMk id="18" creationId="{DCE33D57-022F-0001-91F1-DCA2CB6EEF7C}"/>
          </ac:graphicFrameMkLst>
        </pc:graphicFrameChg>
        <pc:graphicFrameChg chg="del">
          <ac:chgData name="Renata Lana Ramalho Schlosser" userId="2ce237cf-d7ee-4bb6-822f-e96bd5808cce" providerId="ADAL" clId="{E041F135-8CCB-4A4D-8A8F-71071A3478D8}" dt="2023-11-14T17:42:42.029" v="221" actId="478"/>
          <ac:graphicFrameMkLst>
            <pc:docMk/>
            <pc:sldMk cId="4136808993" sldId="270"/>
            <ac:graphicFrameMk id="22" creationId="{00000000-0000-0000-0000-000000000000}"/>
          </ac:graphicFrameMkLst>
        </pc:graphicFrameChg>
        <pc:graphicFrameChg chg="del">
          <ac:chgData name="Renata Lana Ramalho Schlosser" userId="2ce237cf-d7ee-4bb6-822f-e96bd5808cce" providerId="ADAL" clId="{E041F135-8CCB-4A4D-8A8F-71071A3478D8}" dt="2023-11-14T17:43:14.503" v="223" actId="478"/>
          <ac:graphicFrameMkLst>
            <pc:docMk/>
            <pc:sldMk cId="4136808993" sldId="270"/>
            <ac:graphicFrameMk id="26" creationId="{4E763D30-A0D6-A08B-F09F-EFD125B9BB67}"/>
          </ac:graphicFrameMkLst>
        </pc:graphicFrameChg>
        <pc:graphicFrameChg chg="modGraphic">
          <ac:chgData name="Renata Lana Ramalho Schlosser" userId="2ce237cf-d7ee-4bb6-822f-e96bd5808cce" providerId="ADAL" clId="{E041F135-8CCB-4A4D-8A8F-71071A3478D8}" dt="2023-10-25T18:05:03.995" v="13"/>
          <ac:graphicFrameMkLst>
            <pc:docMk/>
            <pc:sldMk cId="4136808993" sldId="270"/>
            <ac:graphicFrameMk id="47" creationId="{824950BE-BE66-374E-B326-1E0D814BE550}"/>
          </ac:graphicFrameMkLst>
        </pc:graphicFrameChg>
        <pc:graphicFrameChg chg="add mod">
          <ac:chgData name="Renata Lana Ramalho Schlosser" userId="2ce237cf-d7ee-4bb6-822f-e96bd5808cce" providerId="ADAL" clId="{E041F135-8CCB-4A4D-8A8F-71071A3478D8}" dt="2023-11-14T17:42:44.342" v="222"/>
          <ac:graphicFrameMkLst>
            <pc:docMk/>
            <pc:sldMk cId="4136808993" sldId="270"/>
            <ac:graphicFrameMk id="73" creationId="{37384E07-82B0-69F7-6C5F-FABFF08A5461}"/>
          </ac:graphicFrameMkLst>
        </pc:graphicFrameChg>
        <pc:graphicFrameChg chg="add del mod">
          <ac:chgData name="Renata Lana Ramalho Schlosser" userId="2ce237cf-d7ee-4bb6-822f-e96bd5808cce" providerId="ADAL" clId="{E041F135-8CCB-4A4D-8A8F-71071A3478D8}" dt="2023-11-22T16:35:21.532" v="380" actId="478"/>
          <ac:graphicFrameMkLst>
            <pc:docMk/>
            <pc:sldMk cId="4136808993" sldId="270"/>
            <ac:graphicFrameMk id="74" creationId="{E1C9A741-8B68-09D1-40A7-9EB705182ECF}"/>
          </ac:graphicFrameMkLst>
        </pc:graphicFrameChg>
        <pc:graphicFrameChg chg="add mod modGraphic">
          <ac:chgData name="Renata Lana Ramalho Schlosser" userId="2ce237cf-d7ee-4bb6-822f-e96bd5808cce" providerId="ADAL" clId="{E041F135-8CCB-4A4D-8A8F-71071A3478D8}" dt="2023-11-14T17:48:10.615" v="280" actId="122"/>
          <ac:graphicFrameMkLst>
            <pc:docMk/>
            <pc:sldMk cId="4136808993" sldId="270"/>
            <ac:graphicFrameMk id="78" creationId="{54974099-96F0-1C70-5A59-AC8B8A39129C}"/>
          </ac:graphicFrameMkLst>
        </pc:graphicFrameChg>
        <pc:cxnChg chg="del mod">
          <ac:chgData name="Renata Lana Ramalho Schlosser" userId="2ce237cf-d7ee-4bb6-822f-e96bd5808cce" providerId="ADAL" clId="{E041F135-8CCB-4A4D-8A8F-71071A3478D8}" dt="2023-11-14T17:44:15.158" v="237" actId="478"/>
          <ac:cxnSpMkLst>
            <pc:docMk/>
            <pc:sldMk cId="4136808993" sldId="270"/>
            <ac:cxnSpMk id="40" creationId="{D7126239-1415-2F13-D54B-5512E2D89915}"/>
          </ac:cxnSpMkLst>
        </pc:cxnChg>
        <pc:cxnChg chg="del mod">
          <ac:chgData name="Renata Lana Ramalho Schlosser" userId="2ce237cf-d7ee-4bb6-822f-e96bd5808cce" providerId="ADAL" clId="{E041F135-8CCB-4A4D-8A8F-71071A3478D8}" dt="2023-11-14T17:44:14.262" v="236" actId="478"/>
          <ac:cxnSpMkLst>
            <pc:docMk/>
            <pc:sldMk cId="4136808993" sldId="270"/>
            <ac:cxnSpMk id="54" creationId="{D237F09C-FC11-2948-C905-C14F39142846}"/>
          </ac:cxnSpMkLst>
        </pc:cxnChg>
        <pc:cxnChg chg="del">
          <ac:chgData name="Renata Lana Ramalho Schlosser" userId="2ce237cf-d7ee-4bb6-822f-e96bd5808cce" providerId="ADAL" clId="{E041F135-8CCB-4A4D-8A8F-71071A3478D8}" dt="2023-11-22T16:34:03.997" v="374" actId="478"/>
          <ac:cxnSpMkLst>
            <pc:docMk/>
            <pc:sldMk cId="4136808993" sldId="270"/>
            <ac:cxnSpMk id="55" creationId="{3D5A0FD1-79C8-C564-761F-DA80A0D3D423}"/>
          </ac:cxnSpMkLst>
        </pc:cxnChg>
        <pc:cxnChg chg="del">
          <ac:chgData name="Renata Lana Ramalho Schlosser" userId="2ce237cf-d7ee-4bb6-822f-e96bd5808cce" providerId="ADAL" clId="{E041F135-8CCB-4A4D-8A8F-71071A3478D8}" dt="2023-11-22T16:34:05.245" v="375" actId="478"/>
          <ac:cxnSpMkLst>
            <pc:docMk/>
            <pc:sldMk cId="4136808993" sldId="270"/>
            <ac:cxnSpMk id="64" creationId="{4105D324-134A-029C-E2E0-55E655DEF68A}"/>
          </ac:cxnSpMkLst>
        </pc:cxnChg>
        <pc:cxnChg chg="del mod">
          <ac:chgData name="Renata Lana Ramalho Schlosser" userId="2ce237cf-d7ee-4bb6-822f-e96bd5808cce" providerId="ADAL" clId="{E041F135-8CCB-4A4D-8A8F-71071A3478D8}" dt="2023-11-14T17:44:16.318" v="238" actId="478"/>
          <ac:cxnSpMkLst>
            <pc:docMk/>
            <pc:sldMk cId="4136808993" sldId="270"/>
            <ac:cxnSpMk id="66" creationId="{CF598184-AA54-D2F0-F1DB-3F65BD9E06DE}"/>
          </ac:cxnSpMkLst>
        </pc:cxnChg>
        <pc:cxnChg chg="del">
          <ac:chgData name="Renata Lana Ramalho Schlosser" userId="2ce237cf-d7ee-4bb6-822f-e96bd5808cce" providerId="ADAL" clId="{E041F135-8CCB-4A4D-8A8F-71071A3478D8}" dt="2023-11-22T16:34:06.364" v="376" actId="478"/>
          <ac:cxnSpMkLst>
            <pc:docMk/>
            <pc:sldMk cId="4136808993" sldId="270"/>
            <ac:cxnSpMk id="69" creationId="{B075C4DC-9FBA-1D7A-1E63-D0D2181A8382}"/>
          </ac:cxnSpMkLst>
        </pc:cxnChg>
        <pc:cxnChg chg="del">
          <ac:chgData name="Renata Lana Ramalho Schlosser" userId="2ce237cf-d7ee-4bb6-822f-e96bd5808cce" providerId="ADAL" clId="{E041F135-8CCB-4A4D-8A8F-71071A3478D8}" dt="2023-11-22T16:34:07.190" v="377" actId="478"/>
          <ac:cxnSpMkLst>
            <pc:docMk/>
            <pc:sldMk cId="4136808993" sldId="270"/>
            <ac:cxnSpMk id="70" creationId="{75414FCC-21F8-92B9-F270-86A125B19FC8}"/>
          </ac:cxnSpMkLst>
        </pc:cxnChg>
        <pc:cxnChg chg="add del mod">
          <ac:chgData name="Renata Lana Ramalho Schlosser" userId="2ce237cf-d7ee-4bb6-822f-e96bd5808cce" providerId="ADAL" clId="{E041F135-8CCB-4A4D-8A8F-71071A3478D8}" dt="2023-11-22T16:35:23.896" v="381" actId="478"/>
          <ac:cxnSpMkLst>
            <pc:docMk/>
            <pc:sldMk cId="4136808993" sldId="270"/>
            <ac:cxnSpMk id="75" creationId="{3D492E72-8350-4AD5-278D-5A90669093D3}"/>
          </ac:cxnSpMkLst>
        </pc:cxnChg>
        <pc:cxnChg chg="add del mod">
          <ac:chgData name="Renata Lana Ramalho Schlosser" userId="2ce237cf-d7ee-4bb6-822f-e96bd5808cce" providerId="ADAL" clId="{E041F135-8CCB-4A4D-8A8F-71071A3478D8}" dt="2023-11-22T16:35:24.774" v="382" actId="478"/>
          <ac:cxnSpMkLst>
            <pc:docMk/>
            <pc:sldMk cId="4136808993" sldId="270"/>
            <ac:cxnSpMk id="76" creationId="{E4DE1C23-365C-3790-8E6E-EDF73B3FE124}"/>
          </ac:cxnSpMkLst>
        </pc:cxnChg>
        <pc:cxnChg chg="add del mod">
          <ac:chgData name="Renata Lana Ramalho Schlosser" userId="2ce237cf-d7ee-4bb6-822f-e96bd5808cce" providerId="ADAL" clId="{E041F135-8CCB-4A4D-8A8F-71071A3478D8}" dt="2023-11-22T16:35:25.472" v="383" actId="478"/>
          <ac:cxnSpMkLst>
            <pc:docMk/>
            <pc:sldMk cId="4136808993" sldId="270"/>
            <ac:cxnSpMk id="77" creationId="{89AC43ED-91AA-70F0-311B-2CFDCBCD173C}"/>
          </ac:cxnSpMkLst>
        </pc:cxnChg>
      </pc:sldChg>
      <pc:sldChg chg="delSp modSp mod">
        <pc:chgData name="Renata Lana Ramalho Schlosser" userId="2ce237cf-d7ee-4bb6-822f-e96bd5808cce" providerId="ADAL" clId="{E041F135-8CCB-4A4D-8A8F-71071A3478D8}" dt="2023-11-21T18:28:44.365" v="357" actId="20577"/>
        <pc:sldMkLst>
          <pc:docMk/>
          <pc:sldMk cId="743074384" sldId="271"/>
        </pc:sldMkLst>
        <pc:spChg chg="mod">
          <ac:chgData name="Renata Lana Ramalho Schlosser" userId="2ce237cf-d7ee-4bb6-822f-e96bd5808cce" providerId="ADAL" clId="{E041F135-8CCB-4A4D-8A8F-71071A3478D8}" dt="2023-11-14T19:25:15.466" v="299" actId="20577"/>
          <ac:spMkLst>
            <pc:docMk/>
            <pc:sldMk cId="743074384" sldId="271"/>
            <ac:spMk id="31" creationId="{55A832CA-CE6B-8740-ACE5-E99C569385CE}"/>
          </ac:spMkLst>
        </pc:spChg>
        <pc:spChg chg="mod">
          <ac:chgData name="Renata Lana Ramalho Schlosser" userId="2ce237cf-d7ee-4bb6-822f-e96bd5808cce" providerId="ADAL" clId="{E041F135-8CCB-4A4D-8A8F-71071A3478D8}" dt="2023-11-21T17:11:53.921" v="352" actId="20577"/>
          <ac:spMkLst>
            <pc:docMk/>
            <pc:sldMk cId="743074384" sldId="271"/>
            <ac:spMk id="33" creationId="{E86CEB2A-7F78-FC47-8B0B-7952E7BC824F}"/>
          </ac:spMkLst>
        </pc:spChg>
        <pc:spChg chg="mod">
          <ac:chgData name="Renata Lana Ramalho Schlosser" userId="2ce237cf-d7ee-4bb6-822f-e96bd5808cce" providerId="ADAL" clId="{E041F135-8CCB-4A4D-8A8F-71071A3478D8}" dt="2023-11-21T17:11:28.365" v="350" actId="20577"/>
          <ac:spMkLst>
            <pc:docMk/>
            <pc:sldMk cId="743074384" sldId="271"/>
            <ac:spMk id="35" creationId="{38B3AAAB-E500-6E4A-B52E-4CF920ADDCB0}"/>
          </ac:spMkLst>
        </pc:spChg>
        <pc:spChg chg="mod">
          <ac:chgData name="Renata Lana Ramalho Schlosser" userId="2ce237cf-d7ee-4bb6-822f-e96bd5808cce" providerId="ADAL" clId="{E041F135-8CCB-4A4D-8A8F-71071A3478D8}" dt="2023-11-21T17:11:02.304" v="348" actId="20577"/>
          <ac:spMkLst>
            <pc:docMk/>
            <pc:sldMk cId="743074384" sldId="271"/>
            <ac:spMk id="37" creationId="{931F16DB-A498-D94D-8A3F-AF026143F6A2}"/>
          </ac:spMkLst>
        </pc:spChg>
        <pc:graphicFrameChg chg="modGraphic">
          <ac:chgData name="Renata Lana Ramalho Schlosser" userId="2ce237cf-d7ee-4bb6-822f-e96bd5808cce" providerId="ADAL" clId="{E041F135-8CCB-4A4D-8A8F-71071A3478D8}" dt="2023-11-21T17:11:49.866" v="351" actId="207"/>
          <ac:graphicFrameMkLst>
            <pc:docMk/>
            <pc:sldMk cId="743074384" sldId="271"/>
            <ac:graphicFrameMk id="12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E041F135-8CCB-4A4D-8A8F-71071A3478D8}" dt="2023-11-14T19:25:08.195" v="297" actId="207"/>
          <ac:graphicFrameMkLst>
            <pc:docMk/>
            <pc:sldMk cId="743074384" sldId="271"/>
            <ac:graphicFrameMk id="22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E041F135-8CCB-4A4D-8A8F-71071A3478D8}" dt="2023-11-21T17:11:25.179" v="349" actId="207"/>
          <ac:graphicFrameMkLst>
            <pc:docMk/>
            <pc:sldMk cId="743074384" sldId="271"/>
            <ac:graphicFrameMk id="24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E041F135-8CCB-4A4D-8A8F-71071A3478D8}" dt="2023-10-25T18:05:34.734" v="15"/>
          <ac:graphicFrameMkLst>
            <pc:docMk/>
            <pc:sldMk cId="743074384" sldId="271"/>
            <ac:graphicFrameMk id="26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E041F135-8CCB-4A4D-8A8F-71071A3478D8}" dt="2023-10-25T18:05:56.993" v="16"/>
          <ac:graphicFrameMkLst>
            <pc:docMk/>
            <pc:sldMk cId="743074384" sldId="271"/>
            <ac:graphicFrameMk id="47" creationId="{824950BE-BE66-374E-B326-1E0D814BE550}"/>
          </ac:graphicFrameMkLst>
        </pc:graphicFrameChg>
        <pc:graphicFrameChg chg="modGraphic">
          <ac:chgData name="Renata Lana Ramalho Schlosser" userId="2ce237cf-d7ee-4bb6-822f-e96bd5808cce" providerId="ADAL" clId="{E041F135-8CCB-4A4D-8A8F-71071A3478D8}" dt="2023-10-25T18:06:22.165" v="17"/>
          <ac:graphicFrameMkLst>
            <pc:docMk/>
            <pc:sldMk cId="743074384" sldId="271"/>
            <ac:graphicFrameMk id="48" creationId="{BE54D0C3-297A-0761-43F5-2E2953814B07}"/>
          </ac:graphicFrameMkLst>
        </pc:graphicFrameChg>
        <pc:graphicFrameChg chg="modGraphic">
          <ac:chgData name="Renata Lana Ramalho Schlosser" userId="2ce237cf-d7ee-4bb6-822f-e96bd5808cce" providerId="ADAL" clId="{E041F135-8CCB-4A4D-8A8F-71071A3478D8}" dt="2023-11-21T18:28:44.365" v="357" actId="20577"/>
          <ac:graphicFrameMkLst>
            <pc:docMk/>
            <pc:sldMk cId="743074384" sldId="271"/>
            <ac:graphicFrameMk id="62" creationId="{4C41AE77-565C-FBDB-03FA-D25758FAEA3A}"/>
          </ac:graphicFrameMkLst>
        </pc:graphicFrameChg>
        <pc:cxnChg chg="del">
          <ac:chgData name="Renata Lana Ramalho Schlosser" userId="2ce237cf-d7ee-4bb6-822f-e96bd5808cce" providerId="ADAL" clId="{E041F135-8CCB-4A4D-8A8F-71071A3478D8}" dt="2023-11-21T17:10:49.566" v="342" actId="478"/>
          <ac:cxnSpMkLst>
            <pc:docMk/>
            <pc:sldMk cId="743074384" sldId="271"/>
            <ac:cxnSpMk id="15" creationId="{1B6D58D9-2F4C-BE29-C5E5-74D9226684D5}"/>
          </ac:cxnSpMkLst>
        </pc:cxnChg>
        <pc:cxnChg chg="del">
          <ac:chgData name="Renata Lana Ramalho Schlosser" userId="2ce237cf-d7ee-4bb6-822f-e96bd5808cce" providerId="ADAL" clId="{E041F135-8CCB-4A4D-8A8F-71071A3478D8}" dt="2023-11-21T17:10:52.662" v="343" actId="478"/>
          <ac:cxnSpMkLst>
            <pc:docMk/>
            <pc:sldMk cId="743074384" sldId="271"/>
            <ac:cxnSpMk id="49" creationId="{5C0E5879-808D-E801-28C4-1122C551F58E}"/>
          </ac:cxnSpMkLst>
        </pc:cxnChg>
        <pc:cxnChg chg="del">
          <ac:chgData name="Renata Lana Ramalho Schlosser" userId="2ce237cf-d7ee-4bb6-822f-e96bd5808cce" providerId="ADAL" clId="{E041F135-8CCB-4A4D-8A8F-71071A3478D8}" dt="2023-11-21T17:10:54.084" v="344" actId="478"/>
          <ac:cxnSpMkLst>
            <pc:docMk/>
            <pc:sldMk cId="743074384" sldId="271"/>
            <ac:cxnSpMk id="78" creationId="{57A4E8FD-30BD-7F05-B130-BC5B5E2188C5}"/>
          </ac:cxnSpMkLst>
        </pc:cxnChg>
      </pc:sldChg>
      <pc:sldChg chg="addSp delSp modSp mod">
        <pc:chgData name="Renata Lana Ramalho Schlosser" userId="2ce237cf-d7ee-4bb6-822f-e96bd5808cce" providerId="ADAL" clId="{E041F135-8CCB-4A4D-8A8F-71071A3478D8}" dt="2023-11-22T19:22:41.687" v="434"/>
        <pc:sldMkLst>
          <pc:docMk/>
          <pc:sldMk cId="3224573110" sldId="273"/>
        </pc:sldMkLst>
        <pc:graphicFrameChg chg="add del mod">
          <ac:chgData name="Renata Lana Ramalho Schlosser" userId="2ce237cf-d7ee-4bb6-822f-e96bd5808cce" providerId="ADAL" clId="{E041F135-8CCB-4A4D-8A8F-71071A3478D8}" dt="2023-11-22T19:22:39.983" v="433" actId="478"/>
          <ac:graphicFrameMkLst>
            <pc:docMk/>
            <pc:sldMk cId="3224573110" sldId="273"/>
            <ac:graphicFrameMk id="5" creationId="{DC939F27-24E4-D219-D2B9-327135948BE5}"/>
          </ac:graphicFrameMkLst>
        </pc:graphicFrameChg>
        <pc:graphicFrameChg chg="del">
          <ac:chgData name="Renata Lana Ramalho Schlosser" userId="2ce237cf-d7ee-4bb6-822f-e96bd5808cce" providerId="ADAL" clId="{E041F135-8CCB-4A4D-8A8F-71071A3478D8}" dt="2023-11-14T17:50:08.220" v="283" actId="478"/>
          <ac:graphicFrameMkLst>
            <pc:docMk/>
            <pc:sldMk cId="3224573110" sldId="273"/>
            <ac:graphicFrameMk id="6" creationId="{50CE012F-53DF-037D-3A5A-DD3A55404134}"/>
          </ac:graphicFrameMkLst>
        </pc:graphicFrameChg>
        <pc:graphicFrameChg chg="add mod">
          <ac:chgData name="Renata Lana Ramalho Schlosser" userId="2ce237cf-d7ee-4bb6-822f-e96bd5808cce" providerId="ADAL" clId="{E041F135-8CCB-4A4D-8A8F-71071A3478D8}" dt="2023-11-22T19:21:52.147" v="431"/>
          <ac:graphicFrameMkLst>
            <pc:docMk/>
            <pc:sldMk cId="3224573110" sldId="273"/>
            <ac:graphicFrameMk id="6" creationId="{56DB3783-63D3-D68C-634C-A417BAD0D808}"/>
          </ac:graphicFrameMkLst>
        </pc:graphicFrameChg>
        <pc:graphicFrameChg chg="add del mod modGraphic">
          <ac:chgData name="Renata Lana Ramalho Schlosser" userId="2ce237cf-d7ee-4bb6-822f-e96bd5808cce" providerId="ADAL" clId="{E041F135-8CCB-4A4D-8A8F-71071A3478D8}" dt="2023-11-22T19:21:50.060" v="430" actId="478"/>
          <ac:graphicFrameMkLst>
            <pc:docMk/>
            <pc:sldMk cId="3224573110" sldId="273"/>
            <ac:graphicFrameMk id="7" creationId="{B46F75E2-6BC7-FBDD-21C0-286349629F1F}"/>
          </ac:graphicFrameMkLst>
        </pc:graphicFrameChg>
        <pc:graphicFrameChg chg="add mod">
          <ac:chgData name="Renata Lana Ramalho Schlosser" userId="2ce237cf-d7ee-4bb6-822f-e96bd5808cce" providerId="ADAL" clId="{E041F135-8CCB-4A4D-8A8F-71071A3478D8}" dt="2023-11-22T19:22:41.687" v="434"/>
          <ac:graphicFrameMkLst>
            <pc:docMk/>
            <pc:sldMk cId="3224573110" sldId="273"/>
            <ac:graphicFrameMk id="8" creationId="{DFD4A37B-662E-6821-2A99-D50766256116}"/>
          </ac:graphicFrameMkLst>
        </pc:graphicFrameChg>
        <pc:graphicFrameChg chg="del">
          <ac:chgData name="Renata Lana Ramalho Schlosser" userId="2ce237cf-d7ee-4bb6-822f-e96bd5808cce" providerId="ADAL" clId="{E041F135-8CCB-4A4D-8A8F-71071A3478D8}" dt="2023-11-14T17:50:25.369" v="285" actId="478"/>
          <ac:graphicFrameMkLst>
            <pc:docMk/>
            <pc:sldMk cId="3224573110" sldId="273"/>
            <ac:graphicFrameMk id="25" creationId="{77DB915F-AC43-43EB-85D8-A4ABA12555CA}"/>
          </ac:graphicFrameMkLst>
        </pc:graphicFrameChg>
      </pc:sldChg>
      <pc:sldChg chg="addSp delSp modSp mod">
        <pc:chgData name="Renata Lana Ramalho Schlosser" userId="2ce237cf-d7ee-4bb6-822f-e96bd5808cce" providerId="ADAL" clId="{E041F135-8CCB-4A4D-8A8F-71071A3478D8}" dt="2023-11-22T19:37:59.659" v="512" actId="20577"/>
        <pc:sldMkLst>
          <pc:docMk/>
          <pc:sldMk cId="793511372" sldId="274"/>
        </pc:sldMkLst>
        <pc:graphicFrameChg chg="add mod modGraphic">
          <ac:chgData name="Renata Lana Ramalho Schlosser" userId="2ce237cf-d7ee-4bb6-822f-e96bd5808cce" providerId="ADAL" clId="{E041F135-8CCB-4A4D-8A8F-71071A3478D8}" dt="2023-11-22T19:37:04.826" v="500" actId="20577"/>
          <ac:graphicFrameMkLst>
            <pc:docMk/>
            <pc:sldMk cId="793511372" sldId="274"/>
            <ac:graphicFrameMk id="4" creationId="{8F569A60-94A5-D15C-49DD-D63C18B17CBF}"/>
          </ac:graphicFrameMkLst>
        </pc:graphicFrameChg>
        <pc:graphicFrameChg chg="del mod modGraphic">
          <ac:chgData name="Renata Lana Ramalho Schlosser" userId="2ce237cf-d7ee-4bb6-822f-e96bd5808cce" providerId="ADAL" clId="{E041F135-8CCB-4A4D-8A8F-71071A3478D8}" dt="2023-11-22T19:31:13.617" v="458" actId="478"/>
          <ac:graphicFrameMkLst>
            <pc:docMk/>
            <pc:sldMk cId="793511372" sldId="274"/>
            <ac:graphicFrameMk id="19" creationId="{C3E12518-14D7-420F-9514-4558178A7A24}"/>
          </ac:graphicFrameMkLst>
        </pc:graphicFrameChg>
        <pc:graphicFrameChg chg="modGraphic">
          <ac:chgData name="Renata Lana Ramalho Schlosser" userId="2ce237cf-d7ee-4bb6-822f-e96bd5808cce" providerId="ADAL" clId="{E041F135-8CCB-4A4D-8A8F-71071A3478D8}" dt="2023-11-22T19:37:59.659" v="512" actId="20577"/>
          <ac:graphicFrameMkLst>
            <pc:docMk/>
            <pc:sldMk cId="793511372" sldId="274"/>
            <ac:graphicFrameMk id="25" creationId="{77DB915F-AC43-43EB-85D8-A4ABA12555CA}"/>
          </ac:graphicFrameMkLst>
        </pc:graphicFrameChg>
      </pc:sldChg>
      <pc:sldChg chg="addSp delSp modSp add mod">
        <pc:chgData name="Renata Lana Ramalho Schlosser" userId="2ce237cf-d7ee-4bb6-822f-e96bd5808cce" providerId="ADAL" clId="{E041F135-8CCB-4A4D-8A8F-71071A3478D8}" dt="2023-11-22T16:33:42.863" v="371" actId="1076"/>
        <pc:sldMkLst>
          <pc:docMk/>
          <pc:sldMk cId="2812364639" sldId="275"/>
        </pc:sldMkLst>
        <pc:spChg chg="add mod">
          <ac:chgData name="Renata Lana Ramalho Schlosser" userId="2ce237cf-d7ee-4bb6-822f-e96bd5808cce" providerId="ADAL" clId="{E041F135-8CCB-4A4D-8A8F-71071A3478D8}" dt="2023-11-21T17:10:12.022" v="341" actId="1076"/>
          <ac:spMkLst>
            <pc:docMk/>
            <pc:sldMk cId="2812364639" sldId="275"/>
            <ac:spMk id="26" creationId="{8B60A28A-B93D-A141-3176-AC3D02555DC5}"/>
          </ac:spMkLst>
        </pc:spChg>
        <pc:spChg chg="del mod">
          <ac:chgData name="Renata Lana Ramalho Schlosser" userId="2ce237cf-d7ee-4bb6-822f-e96bd5808cce" providerId="ADAL" clId="{E041F135-8CCB-4A4D-8A8F-71071A3478D8}" dt="2023-11-21T17:09:38.655" v="332"/>
          <ac:spMkLst>
            <pc:docMk/>
            <pc:sldMk cId="2812364639" sldId="275"/>
            <ac:spMk id="28" creationId="{00000000-0000-0000-0000-000000000000}"/>
          </ac:spMkLst>
        </pc:spChg>
        <pc:graphicFrameChg chg="del">
          <ac:chgData name="Renata Lana Ramalho Schlosser" userId="2ce237cf-d7ee-4bb6-822f-e96bd5808cce" providerId="ADAL" clId="{E041F135-8CCB-4A4D-8A8F-71071A3478D8}" dt="2023-11-22T16:33:32.826" v="365" actId="478"/>
          <ac:graphicFrameMkLst>
            <pc:docMk/>
            <pc:sldMk cId="2812364639" sldId="275"/>
            <ac:graphicFrameMk id="15" creationId="{2778B026-D24C-FA75-1E6D-82FECC950C27}"/>
          </ac:graphicFrameMkLst>
        </pc:graphicFrameChg>
        <pc:graphicFrameChg chg="add mod">
          <ac:chgData name="Renata Lana Ramalho Schlosser" userId="2ce237cf-d7ee-4bb6-822f-e96bd5808cce" providerId="ADAL" clId="{E041F135-8CCB-4A4D-8A8F-71071A3478D8}" dt="2023-11-22T16:33:42.863" v="371" actId="1076"/>
          <ac:graphicFrameMkLst>
            <pc:docMk/>
            <pc:sldMk cId="2812364639" sldId="275"/>
            <ac:graphicFrameMk id="18" creationId="{529259AF-B247-63A1-6851-A029D317196D}"/>
          </ac:graphicFrameMkLst>
        </pc:graphicFrameChg>
        <pc:cxnChg chg="del">
          <ac:chgData name="Renata Lana Ramalho Schlosser" userId="2ce237cf-d7ee-4bb6-822f-e96bd5808cce" providerId="ADAL" clId="{E041F135-8CCB-4A4D-8A8F-71071A3478D8}" dt="2023-11-22T16:33:37.861" v="369" actId="478"/>
          <ac:cxnSpMkLst>
            <pc:docMk/>
            <pc:sldMk cId="2812364639" sldId="275"/>
            <ac:cxnSpMk id="71" creationId="{941C7C08-0395-982B-5960-DA88DAD92842}"/>
          </ac:cxnSpMkLst>
        </pc:cxnChg>
        <pc:cxnChg chg="del">
          <ac:chgData name="Renata Lana Ramalho Schlosser" userId="2ce237cf-d7ee-4bb6-822f-e96bd5808cce" providerId="ADAL" clId="{E041F135-8CCB-4A4D-8A8F-71071A3478D8}" dt="2023-11-22T16:33:36.980" v="368" actId="478"/>
          <ac:cxnSpMkLst>
            <pc:docMk/>
            <pc:sldMk cId="2812364639" sldId="275"/>
            <ac:cxnSpMk id="75" creationId="{53C08ECB-F9E3-DFCD-EFAA-893240C9629A}"/>
          </ac:cxnSpMkLst>
        </pc:cxnChg>
        <pc:cxnChg chg="del">
          <ac:chgData name="Renata Lana Ramalho Schlosser" userId="2ce237cf-d7ee-4bb6-822f-e96bd5808cce" providerId="ADAL" clId="{E041F135-8CCB-4A4D-8A8F-71071A3478D8}" dt="2023-11-22T16:33:36.212" v="367" actId="478"/>
          <ac:cxnSpMkLst>
            <pc:docMk/>
            <pc:sldMk cId="2812364639" sldId="275"/>
            <ac:cxnSpMk id="76" creationId="{D6FA47B9-D5DD-10D3-CB0C-486D1EE12516}"/>
          </ac:cxnSpMkLst>
        </pc:cxnChg>
        <pc:cxnChg chg="del">
          <ac:chgData name="Renata Lana Ramalho Schlosser" userId="2ce237cf-d7ee-4bb6-822f-e96bd5808cce" providerId="ADAL" clId="{E041F135-8CCB-4A4D-8A8F-71071A3478D8}" dt="2023-11-22T16:33:35.140" v="366" actId="478"/>
          <ac:cxnSpMkLst>
            <pc:docMk/>
            <pc:sldMk cId="2812364639" sldId="275"/>
            <ac:cxnSpMk id="77" creationId="{5F88E544-08C2-510D-AD37-E5582E583DBE}"/>
          </ac:cxnSpMkLst>
        </pc:cxnChg>
      </pc:sldChg>
    </pc:docChg>
  </pc:docChgLst>
  <pc:docChgLst>
    <pc:chgData name="Renata Lana Ramalho Schlosser" userId="2ce237cf-d7ee-4bb6-822f-e96bd5808cce" providerId="ADAL" clId="{7F793794-0182-4EF2-90F5-82DD9BDE08F7}"/>
    <pc:docChg chg="undo custSel addSld modSld sldOrd">
      <pc:chgData name="Renata Lana Ramalho Schlosser" userId="2ce237cf-d7ee-4bb6-822f-e96bd5808cce" providerId="ADAL" clId="{7F793794-0182-4EF2-90F5-82DD9BDE08F7}" dt="2022-10-31T17:22:02.680" v="59" actId="1076"/>
      <pc:docMkLst>
        <pc:docMk/>
      </pc:docMkLst>
      <pc:sldChg chg="modSp mod">
        <pc:chgData name="Renata Lana Ramalho Schlosser" userId="2ce237cf-d7ee-4bb6-822f-e96bd5808cce" providerId="ADAL" clId="{7F793794-0182-4EF2-90F5-82DD9BDE08F7}" dt="2022-10-31T17:19:46.355" v="33" actId="20577"/>
        <pc:sldMkLst>
          <pc:docMk/>
          <pc:sldMk cId="0" sldId="264"/>
        </pc:sldMkLst>
        <pc:spChg chg="mod">
          <ac:chgData name="Renata Lana Ramalho Schlosser" userId="2ce237cf-d7ee-4bb6-822f-e96bd5808cce" providerId="ADAL" clId="{7F793794-0182-4EF2-90F5-82DD9BDE08F7}" dt="2022-10-31T17:19:46.355" v="33" actId="20577"/>
          <ac:spMkLst>
            <pc:docMk/>
            <pc:sldMk cId="0" sldId="264"/>
            <ac:spMk id="28" creationId="{00000000-0000-0000-0000-000000000000}"/>
          </ac:spMkLst>
        </pc:spChg>
        <pc:spChg chg="mod">
          <ac:chgData name="Renata Lana Ramalho Schlosser" userId="2ce237cf-d7ee-4bb6-822f-e96bd5808cce" providerId="ADAL" clId="{7F793794-0182-4EF2-90F5-82DD9BDE08F7}" dt="2022-10-31T17:09:47.875" v="1" actId="20577"/>
          <ac:spMkLst>
            <pc:docMk/>
            <pc:sldMk cId="0" sldId="264"/>
            <ac:spMk id="36" creationId="{0C2AB8D4-A9C3-3B41-AD64-D9A4759DB55F}"/>
          </ac:spMkLst>
        </pc:spChg>
        <pc:spChg chg="mod">
          <ac:chgData name="Renata Lana Ramalho Schlosser" userId="2ce237cf-d7ee-4bb6-822f-e96bd5808cce" providerId="ADAL" clId="{7F793794-0182-4EF2-90F5-82DD9BDE08F7}" dt="2022-10-31T17:10:24.130" v="3" actId="20577"/>
          <ac:spMkLst>
            <pc:docMk/>
            <pc:sldMk cId="0" sldId="264"/>
            <ac:spMk id="37" creationId="{931F16DB-A498-D94D-8A3F-AF026143F6A2}"/>
          </ac:spMkLst>
        </pc:spChg>
      </pc:sldChg>
      <pc:sldChg chg="modSp mod ord">
        <pc:chgData name="Renata Lana Ramalho Schlosser" userId="2ce237cf-d7ee-4bb6-822f-e96bd5808cce" providerId="ADAL" clId="{7F793794-0182-4EF2-90F5-82DD9BDE08F7}" dt="2022-10-31T17:19:50.768" v="35"/>
        <pc:sldMkLst>
          <pc:docMk/>
          <pc:sldMk cId="3141993120" sldId="265"/>
        </pc:sldMkLst>
        <pc:spChg chg="mod">
          <ac:chgData name="Renata Lana Ramalho Schlosser" userId="2ce237cf-d7ee-4bb6-822f-e96bd5808cce" providerId="ADAL" clId="{7F793794-0182-4EF2-90F5-82DD9BDE08F7}" dt="2022-10-31T17:19:34.107" v="32" actId="20577"/>
          <ac:spMkLst>
            <pc:docMk/>
            <pc:sldMk cId="3141993120" sldId="265"/>
            <ac:spMk id="28" creationId="{00000000-0000-0000-0000-000000000000}"/>
          </ac:spMkLst>
        </pc:spChg>
      </pc:sldChg>
      <pc:sldChg chg="addSp modSp mod">
        <pc:chgData name="Renata Lana Ramalho Schlosser" userId="2ce237cf-d7ee-4bb6-822f-e96bd5808cce" providerId="ADAL" clId="{7F793794-0182-4EF2-90F5-82DD9BDE08F7}" dt="2022-10-31T17:16:34.384" v="7"/>
        <pc:sldMkLst>
          <pc:docMk/>
          <pc:sldMk cId="2187675253" sldId="266"/>
        </pc:sldMkLst>
        <pc:spChg chg="mod">
          <ac:chgData name="Renata Lana Ramalho Schlosser" userId="2ce237cf-d7ee-4bb6-822f-e96bd5808cce" providerId="ADAL" clId="{7F793794-0182-4EF2-90F5-82DD9BDE08F7}" dt="2022-10-31T17:13:12.762" v="5" actId="20577"/>
          <ac:spMkLst>
            <pc:docMk/>
            <pc:sldMk cId="2187675253" sldId="266"/>
            <ac:spMk id="23" creationId="{E22156FA-7415-179E-FD30-97A72BAD2CD4}"/>
          </ac:spMkLst>
        </pc:spChg>
        <pc:spChg chg="mod">
          <ac:chgData name="Renata Lana Ramalho Schlosser" userId="2ce237cf-d7ee-4bb6-822f-e96bd5808cce" providerId="ADAL" clId="{7F793794-0182-4EF2-90F5-82DD9BDE08F7}" dt="2022-10-31T17:14:17.812" v="6" actId="20577"/>
          <ac:spMkLst>
            <pc:docMk/>
            <pc:sldMk cId="2187675253" sldId="266"/>
            <ac:spMk id="24" creationId="{0409A3C4-BEF7-0BBF-4961-91759D922398}"/>
          </ac:spMkLst>
        </pc:spChg>
        <pc:picChg chg="add mod">
          <ac:chgData name="Renata Lana Ramalho Schlosser" userId="2ce237cf-d7ee-4bb6-822f-e96bd5808cce" providerId="ADAL" clId="{7F793794-0182-4EF2-90F5-82DD9BDE08F7}" dt="2022-10-31T17:16:34.384" v="7"/>
          <ac:picMkLst>
            <pc:docMk/>
            <pc:sldMk cId="2187675253" sldId="266"/>
            <ac:picMk id="4" creationId="{5DA08681-80C1-5A34-1FB2-A01CCF43C20E}"/>
          </ac:picMkLst>
        </pc:picChg>
      </pc:sldChg>
      <pc:sldChg chg="addSp modSp">
        <pc:chgData name="Renata Lana Ramalho Schlosser" userId="2ce237cf-d7ee-4bb6-822f-e96bd5808cce" providerId="ADAL" clId="{7F793794-0182-4EF2-90F5-82DD9BDE08F7}" dt="2022-10-31T17:16:47.599" v="8"/>
        <pc:sldMkLst>
          <pc:docMk/>
          <pc:sldMk cId="1649957585" sldId="267"/>
        </pc:sldMkLst>
        <pc:picChg chg="add mod">
          <ac:chgData name="Renata Lana Ramalho Schlosser" userId="2ce237cf-d7ee-4bb6-822f-e96bd5808cce" providerId="ADAL" clId="{7F793794-0182-4EF2-90F5-82DD9BDE08F7}" dt="2022-10-31T17:16:47.599" v="8"/>
          <ac:picMkLst>
            <pc:docMk/>
            <pc:sldMk cId="1649957585" sldId="267"/>
            <ac:picMk id="7" creationId="{3EA41262-35C9-DD55-14EB-703F38BBFC4D}"/>
          </ac:picMkLst>
        </pc:picChg>
      </pc:sldChg>
      <pc:sldChg chg="modSp add mod ord">
        <pc:chgData name="Renata Lana Ramalho Schlosser" userId="2ce237cf-d7ee-4bb6-822f-e96bd5808cce" providerId="ADAL" clId="{7F793794-0182-4EF2-90F5-82DD9BDE08F7}" dt="2022-10-31T17:21:07.515" v="49" actId="1076"/>
        <pc:sldMkLst>
          <pc:docMk/>
          <pc:sldMk cId="743612850" sldId="268"/>
        </pc:sldMkLst>
        <pc:spChg chg="mod">
          <ac:chgData name="Renata Lana Ramalho Schlosser" userId="2ce237cf-d7ee-4bb6-822f-e96bd5808cce" providerId="ADAL" clId="{7F793794-0182-4EF2-90F5-82DD9BDE08F7}" dt="2022-10-31T17:21:07.515" v="49" actId="1076"/>
          <ac:spMkLst>
            <pc:docMk/>
            <pc:sldMk cId="743612850" sldId="268"/>
            <ac:spMk id="28" creationId="{00000000-0000-0000-0000-000000000000}"/>
          </ac:spMkLst>
        </pc:spChg>
      </pc:sldChg>
      <pc:sldChg chg="addSp delSp modSp add mod">
        <pc:chgData name="Renata Lana Ramalho Schlosser" userId="2ce237cf-d7ee-4bb6-822f-e96bd5808cce" providerId="ADAL" clId="{7F793794-0182-4EF2-90F5-82DD9BDE08F7}" dt="2022-10-31T17:22:02.680" v="59" actId="1076"/>
        <pc:sldMkLst>
          <pc:docMk/>
          <pc:sldMk cId="4023203160" sldId="269"/>
        </pc:sldMkLst>
        <pc:spChg chg="add mod">
          <ac:chgData name="Renata Lana Ramalho Schlosser" userId="2ce237cf-d7ee-4bb6-822f-e96bd5808cce" providerId="ADAL" clId="{7F793794-0182-4EF2-90F5-82DD9BDE08F7}" dt="2022-10-31T17:22:02.680" v="59" actId="1076"/>
          <ac:spMkLst>
            <pc:docMk/>
            <pc:sldMk cId="4023203160" sldId="269"/>
            <ac:spMk id="5" creationId="{05D85EE7-849A-300C-489F-907AA92D4148}"/>
          </ac:spMkLst>
        </pc:spChg>
        <pc:spChg chg="del mod">
          <ac:chgData name="Renata Lana Ramalho Schlosser" userId="2ce237cf-d7ee-4bb6-822f-e96bd5808cce" providerId="ADAL" clId="{7F793794-0182-4EF2-90F5-82DD9BDE08F7}" dt="2022-10-31T17:21:24.722" v="52"/>
          <ac:spMkLst>
            <pc:docMk/>
            <pc:sldMk cId="4023203160" sldId="269"/>
            <ac:spMk id="28" creationId="{00000000-0000-0000-0000-000000000000}"/>
          </ac:spMkLst>
        </pc:spChg>
        <pc:graphicFrameChg chg="mod">
          <ac:chgData name="Renata Lana Ramalho Schlosser" userId="2ce237cf-d7ee-4bb6-822f-e96bd5808cce" providerId="ADAL" clId="{7F793794-0182-4EF2-90F5-82DD9BDE08F7}" dt="2022-10-31T17:21:53.915" v="58" actId="1076"/>
          <ac:graphicFrameMkLst>
            <pc:docMk/>
            <pc:sldMk cId="4023203160" sldId="269"/>
            <ac:graphicFrameMk id="19" creationId="{C3E12518-14D7-420F-9514-4558178A7A24}"/>
          </ac:graphicFrameMkLst>
        </pc:graphicFrameChg>
      </pc:sldChg>
    </pc:docChg>
  </pc:docChgLst>
  <pc:docChgLst>
    <pc:chgData name="Renata Lana Ramalho Schlosser" userId="2ce237cf-d7ee-4bb6-822f-e96bd5808cce" providerId="ADAL" clId="{FFF98563-255B-45C2-9932-F64838BD3E6A}"/>
    <pc:docChg chg="custSel modSld">
      <pc:chgData name="Renata Lana Ramalho Schlosser" userId="2ce237cf-d7ee-4bb6-822f-e96bd5808cce" providerId="ADAL" clId="{FFF98563-255B-45C2-9932-F64838BD3E6A}" dt="2023-06-12T19:06:09.172" v="69"/>
      <pc:docMkLst>
        <pc:docMk/>
      </pc:docMkLst>
      <pc:sldChg chg="modSp mod">
        <pc:chgData name="Renata Lana Ramalho Schlosser" userId="2ce237cf-d7ee-4bb6-822f-e96bd5808cce" providerId="ADAL" clId="{FFF98563-255B-45C2-9932-F64838BD3E6A}" dt="2023-06-12T19:04:30.420" v="64" actId="20577"/>
        <pc:sldMkLst>
          <pc:docMk/>
          <pc:sldMk cId="3141993120" sldId="265"/>
        </pc:sldMkLst>
        <pc:graphicFrameChg chg="mod modGraphic">
          <ac:chgData name="Renata Lana Ramalho Schlosser" userId="2ce237cf-d7ee-4bb6-822f-e96bd5808cce" providerId="ADAL" clId="{FFF98563-255B-45C2-9932-F64838BD3E6A}" dt="2023-06-12T19:04:30.420" v="64" actId="20577"/>
          <ac:graphicFrameMkLst>
            <pc:docMk/>
            <pc:sldMk cId="3141993120" sldId="265"/>
            <ac:graphicFrameMk id="25" creationId="{77DB915F-AC43-43EB-85D8-A4ABA12555CA}"/>
          </ac:graphicFrameMkLst>
        </pc:graphicFrameChg>
      </pc:sldChg>
      <pc:sldChg chg="addSp delSp modSp mod">
        <pc:chgData name="Renata Lana Ramalho Schlosser" userId="2ce237cf-d7ee-4bb6-822f-e96bd5808cce" providerId="ADAL" clId="{FFF98563-255B-45C2-9932-F64838BD3E6A}" dt="2023-06-12T19:06:09.172" v="69"/>
        <pc:sldMkLst>
          <pc:docMk/>
          <pc:sldMk cId="1649957585" sldId="267"/>
        </pc:sldMkLst>
        <pc:graphicFrameChg chg="del">
          <ac:chgData name="Renata Lana Ramalho Schlosser" userId="2ce237cf-d7ee-4bb6-822f-e96bd5808cce" providerId="ADAL" clId="{FFF98563-255B-45C2-9932-F64838BD3E6A}" dt="2023-06-12T19:06:07.506" v="68" actId="478"/>
          <ac:graphicFrameMkLst>
            <pc:docMk/>
            <pc:sldMk cId="1649957585" sldId="267"/>
            <ac:graphicFrameMk id="6" creationId="{981DCF72-0049-AB9F-D289-E0DD81EA9006}"/>
          </ac:graphicFrameMkLst>
        </pc:graphicFrameChg>
        <pc:graphicFrameChg chg="add mod">
          <ac:chgData name="Renata Lana Ramalho Schlosser" userId="2ce237cf-d7ee-4bb6-822f-e96bd5808cce" providerId="ADAL" clId="{FFF98563-255B-45C2-9932-F64838BD3E6A}" dt="2023-06-12T19:06:09.172" v="69"/>
          <ac:graphicFrameMkLst>
            <pc:docMk/>
            <pc:sldMk cId="1649957585" sldId="267"/>
            <ac:graphicFrameMk id="8" creationId="{EE236B82-005D-F884-AFF5-D2F36F4521A9}"/>
          </ac:graphicFrameMkLst>
        </pc:graphicFrameChg>
      </pc:sldChg>
      <pc:sldChg chg="addSp delSp modSp mod">
        <pc:chgData name="Renata Lana Ramalho Schlosser" userId="2ce237cf-d7ee-4bb6-822f-e96bd5808cce" providerId="ADAL" clId="{FFF98563-255B-45C2-9932-F64838BD3E6A}" dt="2023-06-12T19:05:52.685" v="67"/>
        <pc:sldMkLst>
          <pc:docMk/>
          <pc:sldMk cId="4023203160" sldId="269"/>
        </pc:sldMkLst>
        <pc:graphicFrameChg chg="add mod">
          <ac:chgData name="Renata Lana Ramalho Schlosser" userId="2ce237cf-d7ee-4bb6-822f-e96bd5808cce" providerId="ADAL" clId="{FFF98563-255B-45C2-9932-F64838BD3E6A}" dt="2023-06-12T19:05:52.685" v="67"/>
          <ac:graphicFrameMkLst>
            <pc:docMk/>
            <pc:sldMk cId="4023203160" sldId="269"/>
            <ac:graphicFrameMk id="4" creationId="{01F59AD7-A5FE-8B78-C55E-4BCB25353C0A}"/>
          </ac:graphicFrameMkLst>
        </pc:graphicFrameChg>
        <pc:graphicFrameChg chg="del modGraphic">
          <ac:chgData name="Renata Lana Ramalho Schlosser" userId="2ce237cf-d7ee-4bb6-822f-e96bd5808cce" providerId="ADAL" clId="{FFF98563-255B-45C2-9932-F64838BD3E6A}" dt="2023-06-12T19:05:50.117" v="66" actId="478"/>
          <ac:graphicFrameMkLst>
            <pc:docMk/>
            <pc:sldMk cId="4023203160" sldId="269"/>
            <ac:graphicFrameMk id="25" creationId="{77DB915F-AC43-43EB-85D8-A4ABA12555CA}"/>
          </ac:graphicFrameMkLst>
        </pc:graphicFrameChg>
      </pc:sldChg>
    </pc:docChg>
  </pc:docChgLst>
  <pc:docChgLst>
    <pc:chgData name="Renata Lana Ramalho Schlosser" userId="2ce237cf-d7ee-4bb6-822f-e96bd5808cce" providerId="ADAL" clId="{CC4258FC-5889-484F-A713-F3BF9B55CA61}"/>
    <pc:docChg chg="undo custSel addSld delSld modSld sldOrd">
      <pc:chgData name="Renata Lana Ramalho Schlosser" userId="2ce237cf-d7ee-4bb6-822f-e96bd5808cce" providerId="ADAL" clId="{CC4258FC-5889-484F-A713-F3BF9B55CA61}" dt="2023-12-28T11:54:39.333" v="214" actId="1076"/>
      <pc:docMkLst>
        <pc:docMk/>
      </pc:docMkLst>
      <pc:sldChg chg="modSp mod">
        <pc:chgData name="Renata Lana Ramalho Schlosser" userId="2ce237cf-d7ee-4bb6-822f-e96bd5808cce" providerId="ADAL" clId="{CC4258FC-5889-484F-A713-F3BF9B55CA61}" dt="2023-12-28T11:35:41.838" v="8" actId="20577"/>
        <pc:sldMkLst>
          <pc:docMk/>
          <pc:sldMk cId="0" sldId="264"/>
        </pc:sldMkLst>
        <pc:spChg chg="mod">
          <ac:chgData name="Renata Lana Ramalho Schlosser" userId="2ce237cf-d7ee-4bb6-822f-e96bd5808cce" providerId="ADAL" clId="{CC4258FC-5889-484F-A713-F3BF9B55CA61}" dt="2023-12-28T11:35:41.838" v="8" actId="20577"/>
          <ac:spMkLst>
            <pc:docMk/>
            <pc:sldMk cId="0" sldId="264"/>
            <ac:spMk id="37" creationId="{931F16DB-A498-D94D-8A3F-AF026143F6A2}"/>
          </ac:spMkLst>
        </pc:spChg>
        <pc:spChg chg="mod">
          <ac:chgData name="Renata Lana Ramalho Schlosser" userId="2ce237cf-d7ee-4bb6-822f-e96bd5808cce" providerId="ADAL" clId="{CC4258FC-5889-484F-A713-F3BF9B55CA61}" dt="2023-12-28T11:33:28.829" v="6" actId="20577"/>
          <ac:spMkLst>
            <pc:docMk/>
            <pc:sldMk cId="0" sldId="264"/>
            <ac:spMk id="38" creationId="{B7A082A1-73D9-0942-9601-7596F8D8B097}"/>
          </ac:spMkLst>
        </pc:spChg>
        <pc:graphicFrameChg chg="modGraphic">
          <ac:chgData name="Renata Lana Ramalho Schlosser" userId="2ce237cf-d7ee-4bb6-822f-e96bd5808cce" providerId="ADAL" clId="{CC4258FC-5889-484F-A713-F3BF9B55CA61}" dt="2023-12-28T11:35:36.706" v="7"/>
          <ac:graphicFrameMkLst>
            <pc:docMk/>
            <pc:sldMk cId="0" sldId="264"/>
            <ac:graphicFrameMk id="14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C4258FC-5889-484F-A713-F3BF9B55CA61}" dt="2023-12-28T11:33:14.240" v="2" actId="207"/>
          <ac:graphicFrameMkLst>
            <pc:docMk/>
            <pc:sldMk cId="0" sldId="264"/>
            <ac:graphicFrameMk id="20" creationId="{00000000-0000-0000-0000-000000000000}"/>
          </ac:graphicFrameMkLst>
        </pc:graphicFrameChg>
      </pc:sldChg>
      <pc:sldChg chg="addSp delSp modSp mod">
        <pc:chgData name="Renata Lana Ramalho Schlosser" userId="2ce237cf-d7ee-4bb6-822f-e96bd5808cce" providerId="ADAL" clId="{CC4258FC-5889-484F-A713-F3BF9B55CA61}" dt="2023-12-28T11:54:28.132" v="211" actId="1076"/>
        <pc:sldMkLst>
          <pc:docMk/>
          <pc:sldMk cId="3141993120" sldId="265"/>
        </pc:sldMkLst>
        <pc:graphicFrameChg chg="add mod">
          <ac:chgData name="Renata Lana Ramalho Schlosser" userId="2ce237cf-d7ee-4bb6-822f-e96bd5808cce" providerId="ADAL" clId="{CC4258FC-5889-484F-A713-F3BF9B55CA61}" dt="2023-12-28T11:54:28.132" v="211" actId="1076"/>
          <ac:graphicFrameMkLst>
            <pc:docMk/>
            <pc:sldMk cId="3141993120" sldId="265"/>
            <ac:graphicFrameMk id="4" creationId="{ABAC4B91-F309-0A9D-B4BC-CBC10D95AB32}"/>
          </ac:graphicFrameMkLst>
        </pc:graphicFrameChg>
        <pc:graphicFrameChg chg="modGraphic">
          <ac:chgData name="Renata Lana Ramalho Schlosser" userId="2ce237cf-d7ee-4bb6-822f-e96bd5808cce" providerId="ADAL" clId="{CC4258FC-5889-484F-A713-F3BF9B55CA61}" dt="2023-12-28T11:37:41.895" v="17" actId="20577"/>
          <ac:graphicFrameMkLst>
            <pc:docMk/>
            <pc:sldMk cId="3141993120" sldId="265"/>
            <ac:graphicFrameMk id="19" creationId="{C3E12518-14D7-420F-9514-4558178A7A24}"/>
          </ac:graphicFrameMkLst>
        </pc:graphicFrameChg>
        <pc:graphicFrameChg chg="del mod modGraphic">
          <ac:chgData name="Renata Lana Ramalho Schlosser" userId="2ce237cf-d7ee-4bb6-822f-e96bd5808cce" providerId="ADAL" clId="{CC4258FC-5889-484F-A713-F3BF9B55CA61}" dt="2023-12-28T11:54:22.708" v="209" actId="478"/>
          <ac:graphicFrameMkLst>
            <pc:docMk/>
            <pc:sldMk cId="3141993120" sldId="265"/>
            <ac:graphicFrameMk id="21" creationId="{9AB13087-2A6D-400F-8824-EC530B51C3DE}"/>
          </ac:graphicFrameMkLst>
        </pc:graphicFrameChg>
        <pc:graphicFrameChg chg="modGraphic">
          <ac:chgData name="Renata Lana Ramalho Schlosser" userId="2ce237cf-d7ee-4bb6-822f-e96bd5808cce" providerId="ADAL" clId="{CC4258FC-5889-484F-A713-F3BF9B55CA61}" dt="2023-12-28T11:39:36.384" v="55" actId="20577"/>
          <ac:graphicFrameMkLst>
            <pc:docMk/>
            <pc:sldMk cId="3141993120" sldId="265"/>
            <ac:graphicFrameMk id="23" creationId="{90CA6F29-C2DA-4C32-96C5-7C9CDF8B71BE}"/>
          </ac:graphicFrameMkLst>
        </pc:graphicFrameChg>
        <pc:graphicFrameChg chg="modGraphic">
          <ac:chgData name="Renata Lana Ramalho Schlosser" userId="2ce237cf-d7ee-4bb6-822f-e96bd5808cce" providerId="ADAL" clId="{CC4258FC-5889-484F-A713-F3BF9B55CA61}" dt="2023-12-28T11:44:28.791" v="115" actId="20577"/>
          <ac:graphicFrameMkLst>
            <pc:docMk/>
            <pc:sldMk cId="3141993120" sldId="265"/>
            <ac:graphicFrameMk id="25" creationId="{77DB915F-AC43-43EB-85D8-A4ABA12555CA}"/>
          </ac:graphicFrameMkLst>
        </pc:graphicFrameChg>
      </pc:sldChg>
      <pc:sldChg chg="modSp mod">
        <pc:chgData name="Renata Lana Ramalho Schlosser" userId="2ce237cf-d7ee-4bb6-822f-e96bd5808cce" providerId="ADAL" clId="{CC4258FC-5889-484F-A713-F3BF9B55CA61}" dt="2023-12-28T11:48:44.080" v="145" actId="20577"/>
        <pc:sldMkLst>
          <pc:docMk/>
          <pc:sldMk cId="743074384" sldId="271"/>
        </pc:sldMkLst>
        <pc:spChg chg="mod">
          <ac:chgData name="Renata Lana Ramalho Schlosser" userId="2ce237cf-d7ee-4bb6-822f-e96bd5808cce" providerId="ADAL" clId="{CC4258FC-5889-484F-A713-F3BF9B55CA61}" dt="2023-12-28T11:48:44.080" v="145" actId="20577"/>
          <ac:spMkLst>
            <pc:docMk/>
            <pc:sldMk cId="743074384" sldId="271"/>
            <ac:spMk id="37" creationId="{931F16DB-A498-D94D-8A3F-AF026143F6A2}"/>
          </ac:spMkLst>
        </pc:spChg>
        <pc:spChg chg="mod">
          <ac:chgData name="Renata Lana Ramalho Schlosser" userId="2ce237cf-d7ee-4bb6-822f-e96bd5808cce" providerId="ADAL" clId="{CC4258FC-5889-484F-A713-F3BF9B55CA61}" dt="2023-12-28T11:48:00.125" v="141" actId="20577"/>
          <ac:spMkLst>
            <pc:docMk/>
            <pc:sldMk cId="743074384" sldId="271"/>
            <ac:spMk id="38" creationId="{B7A082A1-73D9-0942-9601-7596F8D8B097}"/>
          </ac:spMkLst>
        </pc:spChg>
        <pc:graphicFrameChg chg="modGraphic">
          <ac:chgData name="Renata Lana Ramalho Schlosser" userId="2ce237cf-d7ee-4bb6-822f-e96bd5808cce" providerId="ADAL" clId="{CC4258FC-5889-484F-A713-F3BF9B55CA61}" dt="2023-12-28T11:48:38.356" v="144"/>
          <ac:graphicFrameMkLst>
            <pc:docMk/>
            <pc:sldMk cId="743074384" sldId="271"/>
            <ac:graphicFrameMk id="14" creationId="{00000000-0000-0000-0000-000000000000}"/>
          </ac:graphicFrameMkLst>
        </pc:graphicFrameChg>
        <pc:graphicFrameChg chg="modGraphic">
          <ac:chgData name="Renata Lana Ramalho Schlosser" userId="2ce237cf-d7ee-4bb6-822f-e96bd5808cce" providerId="ADAL" clId="{CC4258FC-5889-484F-A713-F3BF9B55CA61}" dt="2023-12-28T11:47:55.044" v="139" actId="207"/>
          <ac:graphicFrameMkLst>
            <pc:docMk/>
            <pc:sldMk cId="743074384" sldId="271"/>
            <ac:graphicFrameMk id="20" creationId="{00000000-0000-0000-0000-000000000000}"/>
          </ac:graphicFrameMkLst>
        </pc:graphicFrameChg>
      </pc:sldChg>
      <pc:sldChg chg="del">
        <pc:chgData name="Renata Lana Ramalho Schlosser" userId="2ce237cf-d7ee-4bb6-822f-e96bd5808cce" providerId="ADAL" clId="{CC4258FC-5889-484F-A713-F3BF9B55CA61}" dt="2023-12-28T11:45:22.937" v="119" actId="2696"/>
        <pc:sldMkLst>
          <pc:docMk/>
          <pc:sldMk cId="3224573110" sldId="273"/>
        </pc:sldMkLst>
      </pc:sldChg>
      <pc:sldChg chg="modSp mod">
        <pc:chgData name="Renata Lana Ramalho Schlosser" userId="2ce237cf-d7ee-4bb6-822f-e96bd5808cce" providerId="ADAL" clId="{CC4258FC-5889-484F-A713-F3BF9B55CA61}" dt="2023-12-28T11:53:54.987" v="208" actId="14100"/>
        <pc:sldMkLst>
          <pc:docMk/>
          <pc:sldMk cId="793511372" sldId="274"/>
        </pc:sldMkLst>
        <pc:graphicFrameChg chg="modGraphic">
          <ac:chgData name="Renata Lana Ramalho Schlosser" userId="2ce237cf-d7ee-4bb6-822f-e96bd5808cce" providerId="ADAL" clId="{CC4258FC-5889-484F-A713-F3BF9B55CA61}" dt="2023-12-28T11:50:52.643" v="157" actId="20577"/>
          <ac:graphicFrameMkLst>
            <pc:docMk/>
            <pc:sldMk cId="793511372" sldId="274"/>
            <ac:graphicFrameMk id="4" creationId="{8F569A60-94A5-D15C-49DD-D63C18B17CBF}"/>
          </ac:graphicFrameMkLst>
        </pc:graphicFrameChg>
        <pc:graphicFrameChg chg="mod modGraphic">
          <ac:chgData name="Renata Lana Ramalho Schlosser" userId="2ce237cf-d7ee-4bb6-822f-e96bd5808cce" providerId="ADAL" clId="{CC4258FC-5889-484F-A713-F3BF9B55CA61}" dt="2023-12-28T11:53:54.987" v="208" actId="14100"/>
          <ac:graphicFrameMkLst>
            <pc:docMk/>
            <pc:sldMk cId="793511372" sldId="274"/>
            <ac:graphicFrameMk id="21" creationId="{9AB13087-2A6D-400F-8824-EC530B51C3DE}"/>
          </ac:graphicFrameMkLst>
        </pc:graphicFrameChg>
        <pc:graphicFrameChg chg="mod">
          <ac:chgData name="Renata Lana Ramalho Schlosser" userId="2ce237cf-d7ee-4bb6-822f-e96bd5808cce" providerId="ADAL" clId="{CC4258FC-5889-484F-A713-F3BF9B55CA61}" dt="2023-12-28T11:52:36.651" v="171"/>
          <ac:graphicFrameMkLst>
            <pc:docMk/>
            <pc:sldMk cId="793511372" sldId="274"/>
            <ac:graphicFrameMk id="23" creationId="{90CA6F29-C2DA-4C32-96C5-7C9CDF8B71BE}"/>
          </ac:graphicFrameMkLst>
        </pc:graphicFrameChg>
        <pc:graphicFrameChg chg="mod modGraphic">
          <ac:chgData name="Renata Lana Ramalho Schlosser" userId="2ce237cf-d7ee-4bb6-822f-e96bd5808cce" providerId="ADAL" clId="{CC4258FC-5889-484F-A713-F3BF9B55CA61}" dt="2023-12-28T11:52:56.160" v="174" actId="20577"/>
          <ac:graphicFrameMkLst>
            <pc:docMk/>
            <pc:sldMk cId="793511372" sldId="274"/>
            <ac:graphicFrameMk id="25" creationId="{77DB915F-AC43-43EB-85D8-A4ABA12555CA}"/>
          </ac:graphicFrameMkLst>
        </pc:graphicFrameChg>
      </pc:sldChg>
      <pc:sldChg chg="modSp mod">
        <pc:chgData name="Renata Lana Ramalho Schlosser" userId="2ce237cf-d7ee-4bb6-822f-e96bd5808cce" providerId="ADAL" clId="{CC4258FC-5889-484F-A713-F3BF9B55CA61}" dt="2023-12-28T11:46:19.059" v="127" actId="1076"/>
        <pc:sldMkLst>
          <pc:docMk/>
          <pc:sldMk cId="2812364639" sldId="275"/>
        </pc:sldMkLst>
        <pc:spChg chg="mod">
          <ac:chgData name="Renata Lana Ramalho Schlosser" userId="2ce237cf-d7ee-4bb6-822f-e96bd5808cce" providerId="ADAL" clId="{CC4258FC-5889-484F-A713-F3BF9B55CA61}" dt="2023-12-28T11:46:19.059" v="127" actId="1076"/>
          <ac:spMkLst>
            <pc:docMk/>
            <pc:sldMk cId="2812364639" sldId="275"/>
            <ac:spMk id="26" creationId="{8B60A28A-B93D-A141-3176-AC3D02555DC5}"/>
          </ac:spMkLst>
        </pc:spChg>
      </pc:sldChg>
      <pc:sldChg chg="addSp delSp modSp add mod ord">
        <pc:chgData name="Renata Lana Ramalho Schlosser" userId="2ce237cf-d7ee-4bb6-822f-e96bd5808cce" providerId="ADAL" clId="{CC4258FC-5889-484F-A713-F3BF9B55CA61}" dt="2023-12-28T11:54:39.333" v="214" actId="1076"/>
        <pc:sldMkLst>
          <pc:docMk/>
          <pc:sldMk cId="990317" sldId="276"/>
        </pc:sldMkLst>
        <pc:spChg chg="mod">
          <ac:chgData name="Renata Lana Ramalho Schlosser" userId="2ce237cf-d7ee-4bb6-822f-e96bd5808cce" providerId="ADAL" clId="{CC4258FC-5889-484F-A713-F3BF9B55CA61}" dt="2023-12-28T11:45:49.723" v="122" actId="255"/>
          <ac:spMkLst>
            <pc:docMk/>
            <pc:sldMk cId="990317" sldId="276"/>
            <ac:spMk id="28" creationId="{00000000-0000-0000-0000-000000000000}"/>
          </ac:spMkLst>
        </pc:spChg>
        <pc:graphicFrameChg chg="add mod">
          <ac:chgData name="Renata Lana Ramalho Schlosser" userId="2ce237cf-d7ee-4bb6-822f-e96bd5808cce" providerId="ADAL" clId="{CC4258FC-5889-484F-A713-F3BF9B55CA61}" dt="2023-12-28T11:54:39.333" v="214" actId="1076"/>
          <ac:graphicFrameMkLst>
            <pc:docMk/>
            <pc:sldMk cId="990317" sldId="276"/>
            <ac:graphicFrameMk id="4" creationId="{4FF759CE-AB77-AAD3-5BC6-7402F0B4AA46}"/>
          </ac:graphicFrameMkLst>
        </pc:graphicFrameChg>
        <pc:graphicFrameChg chg="del">
          <ac:chgData name="Renata Lana Ramalho Schlosser" userId="2ce237cf-d7ee-4bb6-822f-e96bd5808cce" providerId="ADAL" clId="{CC4258FC-5889-484F-A713-F3BF9B55CA61}" dt="2023-12-28T11:54:34.113" v="212" actId="478"/>
          <ac:graphicFrameMkLst>
            <pc:docMk/>
            <pc:sldMk cId="990317" sldId="276"/>
            <ac:graphicFrameMk id="21" creationId="{9AB13087-2A6D-400F-8824-EC530B51C3DE}"/>
          </ac:graphicFrameMkLst>
        </pc:graphicFrameChg>
      </pc:sldChg>
      <pc:sldChg chg="addSp delSp modSp add mod ord">
        <pc:chgData name="Renata Lana Ramalho Schlosser" userId="2ce237cf-d7ee-4bb6-822f-e96bd5808cce" providerId="ADAL" clId="{CC4258FC-5889-484F-A713-F3BF9B55CA61}" dt="2023-12-28T11:46:56.594" v="137" actId="1076"/>
        <pc:sldMkLst>
          <pc:docMk/>
          <pc:sldMk cId="2490267635" sldId="277"/>
        </pc:sldMkLst>
        <pc:spChg chg="add mod">
          <ac:chgData name="Renata Lana Ramalho Schlosser" userId="2ce237cf-d7ee-4bb6-822f-e96bd5808cce" providerId="ADAL" clId="{CC4258FC-5889-484F-A713-F3BF9B55CA61}" dt="2023-12-28T11:46:56.594" v="137" actId="1076"/>
          <ac:spMkLst>
            <pc:docMk/>
            <pc:sldMk cId="2490267635" sldId="277"/>
            <ac:spMk id="26" creationId="{B111A2FB-6969-E80D-445A-2D6AE635ED59}"/>
          </ac:spMkLst>
        </pc:spChg>
        <pc:spChg chg="del mod">
          <ac:chgData name="Renata Lana Ramalho Schlosser" userId="2ce237cf-d7ee-4bb6-822f-e96bd5808cce" providerId="ADAL" clId="{CC4258FC-5889-484F-A713-F3BF9B55CA61}" dt="2023-12-28T11:46:32.499" v="130"/>
          <ac:spMkLst>
            <pc:docMk/>
            <pc:sldMk cId="2490267635" sldId="277"/>
            <ac:spMk id="2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330" cy="341026"/>
          </a:xfrm>
          <a:prstGeom prst="rect">
            <a:avLst/>
          </a:prstGeom>
        </p:spPr>
        <p:txBody>
          <a:bodyPr vert="horz" lIns="83768" tIns="41884" rIns="83768" bIns="41884" rtlCol="0"/>
          <a:lstStyle>
            <a:lvl1pPr algn="l">
              <a:defRPr sz="11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4423" y="0"/>
            <a:ext cx="4300855" cy="341026"/>
          </a:xfrm>
          <a:prstGeom prst="rect">
            <a:avLst/>
          </a:prstGeom>
        </p:spPr>
        <p:txBody>
          <a:bodyPr vert="horz" lIns="83768" tIns="41884" rIns="83768" bIns="41884" rtlCol="0"/>
          <a:lstStyle>
            <a:lvl1pPr algn="r">
              <a:defRPr sz="1100"/>
            </a:lvl1pPr>
          </a:lstStyle>
          <a:p>
            <a:fld id="{01654ADD-91E1-9E42-BCCC-4EEECFBF9DA4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850900"/>
            <a:ext cx="3241675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68" tIns="41884" rIns="83768" bIns="4188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3412" y="3271845"/>
            <a:ext cx="7941401" cy="2676834"/>
          </a:xfrm>
          <a:prstGeom prst="rect">
            <a:avLst/>
          </a:prstGeom>
        </p:spPr>
        <p:txBody>
          <a:bodyPr vert="horz" lIns="83768" tIns="41884" rIns="83768" bIns="41884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6650"/>
            <a:ext cx="4302330" cy="341025"/>
          </a:xfrm>
          <a:prstGeom prst="rect">
            <a:avLst/>
          </a:prstGeom>
        </p:spPr>
        <p:txBody>
          <a:bodyPr vert="horz" lIns="83768" tIns="41884" rIns="83768" bIns="41884" rtlCol="0" anchor="b"/>
          <a:lstStyle>
            <a:lvl1pPr algn="l">
              <a:defRPr sz="11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4423" y="6456650"/>
            <a:ext cx="4300855" cy="341025"/>
          </a:xfrm>
          <a:prstGeom prst="rect">
            <a:avLst/>
          </a:prstGeom>
        </p:spPr>
        <p:txBody>
          <a:bodyPr vert="horz" lIns="83768" tIns="41884" rIns="83768" bIns="41884" rtlCol="0" anchor="b"/>
          <a:lstStyle>
            <a:lvl1pPr algn="r">
              <a:defRPr sz="1100"/>
            </a:lvl1pPr>
          </a:lstStyle>
          <a:p>
            <a:fld id="{60C07A3B-9F3B-2C4A-9A82-8675667C8E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64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005288"/>
                </a:solidFill>
                <a:latin typeface="dTBommerSans-RegularItalic"/>
                <a:cs typeface="dTBommerSans-RegularItalic"/>
              </a:defRPr>
            </a:lvl1pPr>
          </a:lstStyle>
          <a:p>
            <a:pPr marL="25400">
              <a:lnSpc>
                <a:spcPct val="100000"/>
              </a:lnSpc>
              <a:spcBef>
                <a:spcPts val="265"/>
              </a:spcBef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0" cy="128905"/>
          </a:xfrm>
          <a:custGeom>
            <a:avLst/>
            <a:gdLst/>
            <a:ahLst/>
            <a:cxnLst/>
            <a:rect l="l" t="t" r="r" b="b"/>
            <a:pathLst>
              <a:path h="128905">
                <a:moveTo>
                  <a:pt x="0" y="0"/>
                </a:moveTo>
                <a:lnTo>
                  <a:pt x="0" y="128397"/>
                </a:lnTo>
                <a:lnTo>
                  <a:pt x="0" y="0"/>
                </a:lnTo>
                <a:close/>
              </a:path>
            </a:pathLst>
          </a:custGeom>
          <a:solidFill>
            <a:srgbClr val="EC6E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5288"/>
                </a:solidFill>
                <a:latin typeface="dTBommerSans-SemiBold"/>
                <a:cs typeface="dTBommerSans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005288"/>
                </a:solidFill>
                <a:latin typeface="dTBommerSans-RegularItalic"/>
                <a:cs typeface="dTBommerSans-RegularItalic"/>
              </a:defRPr>
            </a:lvl1pPr>
          </a:lstStyle>
          <a:p>
            <a:pPr marL="25400">
              <a:lnSpc>
                <a:spcPct val="100000"/>
              </a:lnSpc>
              <a:spcBef>
                <a:spcPts val="265"/>
              </a:spcBef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5288"/>
                </a:solidFill>
                <a:latin typeface="dTBommerSans-SemiBold"/>
                <a:cs typeface="dTBommerSans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44500" y="1601407"/>
            <a:ext cx="3157854" cy="4847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005288"/>
                </a:solidFill>
                <a:latin typeface="dT Bommer Sans"/>
                <a:cs typeface="dT Bommer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013299" y="2261567"/>
            <a:ext cx="3157854" cy="4385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ED704B"/>
                </a:solidFill>
                <a:latin typeface="dT Bommer Sans"/>
                <a:cs typeface="dT Bommer Sans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005288"/>
                </a:solidFill>
                <a:latin typeface="dTBommerSans-RegularItalic"/>
                <a:cs typeface="dTBommerSans-RegularItalic"/>
              </a:defRPr>
            </a:lvl1pPr>
          </a:lstStyle>
          <a:p>
            <a:pPr marL="25400">
              <a:lnSpc>
                <a:spcPct val="100000"/>
              </a:lnSpc>
              <a:spcBef>
                <a:spcPts val="265"/>
              </a:spcBef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401912" y="0"/>
            <a:ext cx="4290090" cy="12089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5288"/>
                </a:solidFill>
                <a:latin typeface="dTBommerSans-SemiBold"/>
                <a:cs typeface="dTBommerSans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005288"/>
                </a:solidFill>
                <a:latin typeface="dTBommerSans-RegularItalic"/>
                <a:cs typeface="dTBommerSans-RegularItalic"/>
              </a:defRPr>
            </a:lvl1pPr>
          </a:lstStyle>
          <a:p>
            <a:pPr marL="25400">
              <a:lnSpc>
                <a:spcPct val="100000"/>
              </a:lnSpc>
              <a:spcBef>
                <a:spcPts val="265"/>
              </a:spcBef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005288"/>
                </a:solidFill>
                <a:latin typeface="dTBommerSans-RegularItalic"/>
                <a:cs typeface="dTBommerSans-RegularItalic"/>
              </a:defRPr>
            </a:lvl1pPr>
          </a:lstStyle>
          <a:p>
            <a:pPr marL="25400">
              <a:lnSpc>
                <a:spcPct val="100000"/>
              </a:lnSpc>
              <a:spcBef>
                <a:spcPts val="265"/>
              </a:spcBef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51700" y="724295"/>
            <a:ext cx="1854834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5288"/>
                </a:solidFill>
                <a:latin typeface="dTBommerSans-SemiBold"/>
                <a:cs typeface="dTBommerSans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266" y="3378187"/>
            <a:ext cx="9622866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888498" y="7004399"/>
            <a:ext cx="268604" cy="2895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005288"/>
                </a:solidFill>
                <a:latin typeface="dTBommerSans-RegularItalic"/>
                <a:cs typeface="dTBommerSans-RegularItalic"/>
              </a:defRPr>
            </a:lvl1pPr>
          </a:lstStyle>
          <a:p>
            <a:pPr marL="25400">
              <a:lnSpc>
                <a:spcPct val="100000"/>
              </a:lnSpc>
              <a:spcBef>
                <a:spcPts val="265"/>
              </a:spcBef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0" cy="128905"/>
          </a:xfrm>
          <a:custGeom>
            <a:avLst/>
            <a:gdLst/>
            <a:ahLst/>
            <a:cxnLst/>
            <a:rect l="l" t="t" r="r" b="b"/>
            <a:pathLst>
              <a:path h="128905">
                <a:moveTo>
                  <a:pt x="0" y="0"/>
                </a:moveTo>
                <a:lnTo>
                  <a:pt x="0" y="128397"/>
                </a:lnTo>
                <a:lnTo>
                  <a:pt x="0" y="0"/>
                </a:lnTo>
                <a:close/>
              </a:path>
            </a:pathLst>
          </a:custGeom>
          <a:solidFill>
            <a:srgbClr val="EC6E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541"/>
            <a:ext cx="0" cy="7560309"/>
          </a:xfrm>
          <a:custGeom>
            <a:avLst/>
            <a:gdLst/>
            <a:ahLst/>
            <a:cxnLst/>
            <a:rect l="l" t="t" r="r" b="b"/>
            <a:pathLst>
              <a:path h="7560309">
                <a:moveTo>
                  <a:pt x="0" y="0"/>
                </a:moveTo>
                <a:lnTo>
                  <a:pt x="0" y="7559992"/>
                </a:lnTo>
              </a:path>
            </a:pathLst>
          </a:custGeom>
          <a:ln w="3175">
            <a:solidFill>
              <a:srgbClr val="FDBE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553331"/>
              </p:ext>
            </p:extLst>
          </p:nvPr>
        </p:nvGraphicFramePr>
        <p:xfrm>
          <a:off x="235779" y="627602"/>
          <a:ext cx="1843562" cy="10403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10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JANEIRO</a:t>
                      </a:r>
                      <a:r>
                        <a:rPr lang="pt-BR" sz="800" b="1" spc="-10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 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55563" indent="33338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3189" indent="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2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i="0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29</a:t>
                      </a:r>
                      <a:endParaRPr sz="800" b="1" i="0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5B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35780" y="1781177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0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 err="1">
                <a:solidFill>
                  <a:srgbClr val="005288"/>
                </a:solidFill>
                <a:latin typeface="dTBommerSans-Light"/>
                <a:cs typeface="dTBommerSans-Light"/>
              </a:rPr>
              <a:t>dia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10" dirty="0" err="1">
                <a:solidFill>
                  <a:srgbClr val="005288"/>
                </a:solidFill>
                <a:latin typeface="dTBommerSans-Light"/>
                <a:cs typeface="dTBommerSans-Light"/>
              </a:rPr>
              <a:t>letivo</a:t>
            </a:r>
            <a:endParaRPr sz="700" b="1" dirty="0">
              <a:latin typeface="dTBommerSans-Light"/>
              <a:cs typeface="dTBommerSans-Light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564952"/>
              </p:ext>
            </p:extLst>
          </p:nvPr>
        </p:nvGraphicFramePr>
        <p:xfrm>
          <a:off x="235779" y="2306401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MAIO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-87313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11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588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15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5088" indent="222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7788" indent="20638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29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794811"/>
              </p:ext>
            </p:extLst>
          </p:nvPr>
        </p:nvGraphicFramePr>
        <p:xfrm>
          <a:off x="235779" y="3983413"/>
          <a:ext cx="1843562" cy="10403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SETEMBRO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271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8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15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11</a:t>
                      </a:r>
                      <a:endParaRPr sz="800" b="1" spc="-15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15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20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438" indent="1587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22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7788" indent="952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29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30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spc="-1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spc="-1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spc="-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64119"/>
              </p:ext>
            </p:extLst>
          </p:nvPr>
        </p:nvGraphicFramePr>
        <p:xfrm>
          <a:off x="2197962" y="627601"/>
          <a:ext cx="1843562" cy="1041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FEVEREIRO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55563" indent="33338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19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28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29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73420"/>
              </p:ext>
            </p:extLst>
          </p:nvPr>
        </p:nvGraphicFramePr>
        <p:xfrm>
          <a:off x="2197962" y="2306400"/>
          <a:ext cx="1843562" cy="1187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JUNHO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55563" indent="33338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763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20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11</a:t>
                      </a:r>
                      <a:endParaRPr sz="800" b="1" spc="-2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20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12</a:t>
                      </a:r>
                      <a:endParaRPr sz="800" b="1" spc="-2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30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13</a:t>
                      </a:r>
                      <a:endParaRPr sz="800" b="1" spc="-3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indent="-87313"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Times New Roman"/>
                        </a:rPr>
                        <a:t>29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30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indent="-87313"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135684"/>
                  </a:ext>
                </a:extLst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371586"/>
              </p:ext>
            </p:extLst>
          </p:nvPr>
        </p:nvGraphicFramePr>
        <p:xfrm>
          <a:off x="2210519" y="3983413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OUTUBRO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46038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-87313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indent="11113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20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30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31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0" name="objec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255238"/>
              </p:ext>
            </p:extLst>
          </p:nvPr>
        </p:nvGraphicFramePr>
        <p:xfrm>
          <a:off x="4182610" y="3983413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10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NOVEMBRO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588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spc="-3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5885" indent="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30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11</a:t>
                      </a:r>
                      <a:endParaRPr sz="800" b="1" spc="-3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30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12</a:t>
                      </a:r>
                      <a:endParaRPr sz="800" b="1" spc="-3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7950" indent="0" algn="r">
                        <a:lnSpc>
                          <a:spcPct val="100000"/>
                        </a:lnSpc>
                        <a:spcBef>
                          <a:spcPts val="229"/>
                        </a:spcBef>
                        <a:tabLst>
                          <a:tab pos="88900" algn="l"/>
                        </a:tabLst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2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29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Times New Roman"/>
                        </a:rPr>
                        <a:t>30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2" name="object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518671"/>
              </p:ext>
            </p:extLst>
          </p:nvPr>
        </p:nvGraphicFramePr>
        <p:xfrm>
          <a:off x="6173178" y="619077"/>
          <a:ext cx="1843562" cy="1041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ABRIL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2763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10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038" indent="4127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17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15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5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  24</a:t>
                      </a:r>
                      <a:endParaRPr sz="800" b="1" spc="-5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4613" indent="26988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30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842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spc="-2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4" name="object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0209"/>
              </p:ext>
            </p:extLst>
          </p:nvPr>
        </p:nvGraphicFramePr>
        <p:xfrm>
          <a:off x="6215462" y="2322650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20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AGOSTO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081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  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87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5250" indent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 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96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 23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87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30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Times New Roman"/>
                        </a:rPr>
                        <a:t>31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8" name="object 28"/>
          <p:cNvSpPr txBox="1"/>
          <p:nvPr/>
        </p:nvSpPr>
        <p:spPr>
          <a:xfrm>
            <a:off x="235779" y="187118"/>
            <a:ext cx="8859955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900" b="1" spc="-5" dirty="0">
                <a:solidFill>
                  <a:srgbClr val="005288"/>
                </a:solidFill>
                <a:latin typeface="dT Bommer Sans"/>
                <a:cs typeface="dT Bommer Sans"/>
              </a:rPr>
              <a:t>Calendário </a:t>
            </a:r>
            <a:r>
              <a:rPr sz="1900" b="1" spc="-15" dirty="0" err="1">
                <a:solidFill>
                  <a:srgbClr val="005288"/>
                </a:solidFill>
                <a:latin typeface="dT Bommer Sans"/>
                <a:cs typeface="dT Bommer Sans"/>
              </a:rPr>
              <a:t>Letivo</a:t>
            </a:r>
            <a:r>
              <a:rPr sz="1900" b="1" spc="-15" dirty="0">
                <a:solidFill>
                  <a:srgbClr val="005288"/>
                </a:solidFill>
                <a:latin typeface="dT Bommer Sans"/>
                <a:cs typeface="dT Bommer Sans"/>
              </a:rPr>
              <a:t> </a:t>
            </a:r>
            <a:r>
              <a:rPr sz="1900" b="1" spc="-10" dirty="0">
                <a:solidFill>
                  <a:srgbClr val="005288"/>
                </a:solidFill>
                <a:latin typeface="dT Bommer Sans"/>
                <a:cs typeface="dT Bommer Sans"/>
              </a:rPr>
              <a:t>202</a:t>
            </a:r>
            <a:r>
              <a:rPr lang="pt-BR" sz="1900" b="1" spc="-10" dirty="0">
                <a:solidFill>
                  <a:srgbClr val="005288"/>
                </a:solidFill>
                <a:latin typeface="dT Bommer Sans"/>
                <a:cs typeface="dT Bommer Sans"/>
              </a:rPr>
              <a:t>4 – 6º ao 8º ano - Ensino Fundamental Anos Finais</a:t>
            </a:r>
            <a:endParaRPr sz="1900" dirty="0">
              <a:latin typeface="dT Bommer Sans"/>
              <a:cs typeface="dT Bommer Sans"/>
            </a:endParaRPr>
          </a:p>
        </p:txBody>
      </p:sp>
      <p:sp>
        <p:nvSpPr>
          <p:cNvPr id="29" name="object 5">
            <a:extLst>
              <a:ext uri="{FF2B5EF4-FFF2-40B4-BE49-F238E27FC236}">
                <a16:creationId xmlns:a16="http://schemas.microsoft.com/office/drawing/2014/main" id="{13F0EB64-33B1-454B-AC9C-95D0A83BB10A}"/>
              </a:ext>
            </a:extLst>
          </p:cNvPr>
          <p:cNvSpPr txBox="1"/>
          <p:nvPr/>
        </p:nvSpPr>
        <p:spPr>
          <a:xfrm>
            <a:off x="2206978" y="1759517"/>
            <a:ext cx="1850644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17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 err="1">
                <a:solidFill>
                  <a:srgbClr val="005288"/>
                </a:solidFill>
                <a:latin typeface="dTBommerSans-Light"/>
                <a:cs typeface="dTBommerSans-Light"/>
              </a:rPr>
              <a:t>dias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10" dirty="0" err="1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lang="pt-BR" sz="700" b="1" spc="-10" dirty="0">
              <a:solidFill>
                <a:srgbClr val="005288"/>
              </a:solidFill>
              <a:latin typeface="dTBommerSans-Light"/>
              <a:cs typeface="dTBommerSans-Light"/>
            </a:endParaRPr>
          </a:p>
        </p:txBody>
      </p:sp>
      <p:sp>
        <p:nvSpPr>
          <p:cNvPr id="30" name="object 5">
            <a:extLst>
              <a:ext uri="{FF2B5EF4-FFF2-40B4-BE49-F238E27FC236}">
                <a16:creationId xmlns:a16="http://schemas.microsoft.com/office/drawing/2014/main" id="{B73BB3B3-B9BE-4045-949F-87F0CA15E3AE}"/>
              </a:ext>
            </a:extLst>
          </p:cNvPr>
          <p:cNvSpPr txBox="1"/>
          <p:nvPr/>
        </p:nvSpPr>
        <p:spPr>
          <a:xfrm>
            <a:off x="4175528" y="1811430"/>
            <a:ext cx="1850644" cy="1575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4E82"/>
                </a:solidFill>
                <a:latin typeface="dTBommerSans-Light"/>
                <a:cs typeface="dTBommerSans-Light"/>
              </a:rPr>
              <a:t>19 dias letivos</a:t>
            </a:r>
          </a:p>
        </p:txBody>
      </p:sp>
      <p:sp>
        <p:nvSpPr>
          <p:cNvPr id="31" name="object 5">
            <a:extLst>
              <a:ext uri="{FF2B5EF4-FFF2-40B4-BE49-F238E27FC236}">
                <a16:creationId xmlns:a16="http://schemas.microsoft.com/office/drawing/2014/main" id="{55A832CA-CE6B-8740-ACE5-E99C569385CE}"/>
              </a:ext>
            </a:extLst>
          </p:cNvPr>
          <p:cNvSpPr txBox="1"/>
          <p:nvPr/>
        </p:nvSpPr>
        <p:spPr>
          <a:xfrm>
            <a:off x="6212859" y="1748632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21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2" name="object 5">
            <a:extLst>
              <a:ext uri="{FF2B5EF4-FFF2-40B4-BE49-F238E27FC236}">
                <a16:creationId xmlns:a16="http://schemas.microsoft.com/office/drawing/2014/main" id="{B9041F4E-DE9F-DD48-A5AC-9EC7FCFE6BAC}"/>
              </a:ext>
            </a:extLst>
          </p:cNvPr>
          <p:cNvSpPr txBox="1"/>
          <p:nvPr/>
        </p:nvSpPr>
        <p:spPr>
          <a:xfrm>
            <a:off x="366607" y="3405043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18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3" name="object 5">
            <a:extLst>
              <a:ext uri="{FF2B5EF4-FFF2-40B4-BE49-F238E27FC236}">
                <a16:creationId xmlns:a16="http://schemas.microsoft.com/office/drawing/2014/main" id="{E86CEB2A-7F78-FC47-8B0B-7952E7BC824F}"/>
              </a:ext>
            </a:extLst>
          </p:cNvPr>
          <p:cNvSpPr txBox="1"/>
          <p:nvPr/>
        </p:nvSpPr>
        <p:spPr>
          <a:xfrm>
            <a:off x="2274608" y="3483526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21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4" name="object 5">
            <a:extLst>
              <a:ext uri="{FF2B5EF4-FFF2-40B4-BE49-F238E27FC236}">
                <a16:creationId xmlns:a16="http://schemas.microsoft.com/office/drawing/2014/main" id="{776FDB78-C2A9-764B-9AEE-A63F374D3B46}"/>
              </a:ext>
            </a:extLst>
          </p:cNvPr>
          <p:cNvSpPr txBox="1"/>
          <p:nvPr/>
        </p:nvSpPr>
        <p:spPr>
          <a:xfrm>
            <a:off x="4279900" y="3420997"/>
            <a:ext cx="1502410" cy="1575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15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5" name="object 5">
            <a:extLst>
              <a:ext uri="{FF2B5EF4-FFF2-40B4-BE49-F238E27FC236}">
                <a16:creationId xmlns:a16="http://schemas.microsoft.com/office/drawing/2014/main" id="{38B3AAAB-E500-6E4A-B52E-4CF920ADDCB0}"/>
              </a:ext>
            </a:extLst>
          </p:cNvPr>
          <p:cNvSpPr txBox="1"/>
          <p:nvPr/>
        </p:nvSpPr>
        <p:spPr>
          <a:xfrm>
            <a:off x="6386038" y="3453505"/>
            <a:ext cx="1502410" cy="1575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21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6" name="object 5">
            <a:extLst>
              <a:ext uri="{FF2B5EF4-FFF2-40B4-BE49-F238E27FC236}">
                <a16:creationId xmlns:a16="http://schemas.microsoft.com/office/drawing/2014/main" id="{0C2AB8D4-A9C3-3B41-AD64-D9A4759DB55F}"/>
              </a:ext>
            </a:extLst>
          </p:cNvPr>
          <p:cNvSpPr txBox="1"/>
          <p:nvPr/>
        </p:nvSpPr>
        <p:spPr>
          <a:xfrm>
            <a:off x="325014" y="5088626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21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7" name="object 5">
            <a:extLst>
              <a:ext uri="{FF2B5EF4-FFF2-40B4-BE49-F238E27FC236}">
                <a16:creationId xmlns:a16="http://schemas.microsoft.com/office/drawing/2014/main" id="{931F16DB-A498-D94D-8A3F-AF026143F6A2}"/>
              </a:ext>
            </a:extLst>
          </p:cNvPr>
          <p:cNvSpPr txBox="1"/>
          <p:nvPr/>
        </p:nvSpPr>
        <p:spPr>
          <a:xfrm>
            <a:off x="2258790" y="5088626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22 </a:t>
            </a:r>
            <a:r>
              <a:rPr sz="700" b="1" spc="-5" dirty="0" err="1">
                <a:solidFill>
                  <a:srgbClr val="005288"/>
                </a:solidFill>
                <a:latin typeface="dTBommerSans-Light"/>
                <a:cs typeface="dTBommerSans-Light"/>
              </a:rPr>
              <a:t>dias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8" name="object 5">
            <a:extLst>
              <a:ext uri="{FF2B5EF4-FFF2-40B4-BE49-F238E27FC236}">
                <a16:creationId xmlns:a16="http://schemas.microsoft.com/office/drawing/2014/main" id="{B7A082A1-73D9-0942-9601-7596F8D8B097}"/>
              </a:ext>
            </a:extLst>
          </p:cNvPr>
          <p:cNvSpPr txBox="1"/>
          <p:nvPr/>
        </p:nvSpPr>
        <p:spPr>
          <a:xfrm>
            <a:off x="4279900" y="5088626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19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9" name="object 5">
            <a:extLst>
              <a:ext uri="{FF2B5EF4-FFF2-40B4-BE49-F238E27FC236}">
                <a16:creationId xmlns:a16="http://schemas.microsoft.com/office/drawing/2014/main" id="{2D2C2C40-91CF-4140-8265-7DBF32B0ED90}"/>
              </a:ext>
            </a:extLst>
          </p:cNvPr>
          <p:cNvSpPr txBox="1"/>
          <p:nvPr/>
        </p:nvSpPr>
        <p:spPr>
          <a:xfrm>
            <a:off x="6257113" y="5088626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6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graphicFrame>
        <p:nvGraphicFramePr>
          <p:cNvPr id="47" name="Tabela 47">
            <a:extLst>
              <a:ext uri="{FF2B5EF4-FFF2-40B4-BE49-F238E27FC236}">
                <a16:creationId xmlns:a16="http://schemas.microsoft.com/office/drawing/2014/main" id="{824950BE-BE66-374E-B326-1E0D814BE5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165541"/>
              </p:ext>
            </p:extLst>
          </p:nvPr>
        </p:nvGraphicFramePr>
        <p:xfrm>
          <a:off x="143479" y="5586306"/>
          <a:ext cx="2063499" cy="142998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063499">
                  <a:extLst>
                    <a:ext uri="{9D8B030D-6E8A-4147-A177-3AD203B41FA5}">
                      <a16:colId xmlns:a16="http://schemas.microsoft.com/office/drawing/2014/main" val="2854555699"/>
                    </a:ext>
                  </a:extLst>
                </a:gridCol>
              </a:tblGrid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Férias</a:t>
                      </a:r>
                    </a:p>
                  </a:txBody>
                  <a:tcPr marL="50371" marR="50371" marT="25186" marB="25186" anchor="ctr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349545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Recesso / A Compensar </a:t>
                      </a:r>
                    </a:p>
                  </a:txBody>
                  <a:tcPr marL="50371" marR="50371" marT="25186" marB="25186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087298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Feriados</a:t>
                      </a:r>
                    </a:p>
                  </a:txBody>
                  <a:tcPr marL="50371" marR="50371" marT="25186" marB="25186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11869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Jornada Pastoral Pedagógica</a:t>
                      </a:r>
                    </a:p>
                  </a:txBody>
                  <a:tcPr marL="50371" marR="50371" marT="25186" marB="25186" anchor="ctr">
                    <a:solidFill>
                      <a:srgbClr val="FFD1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549622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Início/Fim das Etapas Letivas</a:t>
                      </a:r>
                    </a:p>
                  </a:txBody>
                  <a:tcPr marL="50371" marR="50371" marT="25186" marB="25186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014578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Sábados Letivos</a:t>
                      </a:r>
                    </a:p>
                  </a:txBody>
                  <a:tcPr marL="50371" marR="50371" marT="25186" marB="25186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235826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rgbClr val="002060"/>
                          </a:solidFill>
                          <a:latin typeface="dT Bommer Sans" pitchFamily="2" charset="77"/>
                        </a:rPr>
                        <a:t>Dia Letivo</a:t>
                      </a:r>
                    </a:p>
                  </a:txBody>
                  <a:tcPr marL="50371" marR="50371" marT="25186" marB="2518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473850"/>
                  </a:ext>
                </a:extLst>
              </a:tr>
            </a:tbl>
          </a:graphicData>
        </a:graphic>
      </p:graphicFrame>
      <p:sp>
        <p:nvSpPr>
          <p:cNvPr id="19" name="Sinal de Subtração 18">
            <a:extLst>
              <a:ext uri="{FF2B5EF4-FFF2-40B4-BE49-F238E27FC236}">
                <a16:creationId xmlns:a16="http://schemas.microsoft.com/office/drawing/2014/main" id="{251C35F3-AC60-2BDE-B124-B4B5C27882E2}"/>
              </a:ext>
            </a:extLst>
          </p:cNvPr>
          <p:cNvSpPr/>
          <p:nvPr/>
        </p:nvSpPr>
        <p:spPr>
          <a:xfrm rot="16200000">
            <a:off x="3257828" y="994394"/>
            <a:ext cx="107335" cy="4572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inal de Subtração 20">
            <a:extLst>
              <a:ext uri="{FF2B5EF4-FFF2-40B4-BE49-F238E27FC236}">
                <a16:creationId xmlns:a16="http://schemas.microsoft.com/office/drawing/2014/main" id="{6C3FD18D-B225-7A47-DE6E-0ACA857E0E51}"/>
              </a:ext>
            </a:extLst>
          </p:cNvPr>
          <p:cNvSpPr/>
          <p:nvPr/>
        </p:nvSpPr>
        <p:spPr>
          <a:xfrm rot="16200000">
            <a:off x="928297" y="2958076"/>
            <a:ext cx="107335" cy="4572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inal de Subtração 22">
            <a:extLst>
              <a:ext uri="{FF2B5EF4-FFF2-40B4-BE49-F238E27FC236}">
                <a16:creationId xmlns:a16="http://schemas.microsoft.com/office/drawing/2014/main" id="{F3DAB086-D3C3-70F6-1C29-C46AEA14D24D}"/>
              </a:ext>
            </a:extLst>
          </p:cNvPr>
          <p:cNvSpPr/>
          <p:nvPr/>
        </p:nvSpPr>
        <p:spPr>
          <a:xfrm rot="16200000">
            <a:off x="1193814" y="2951127"/>
            <a:ext cx="107335" cy="4572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inal de Subtração 24">
            <a:extLst>
              <a:ext uri="{FF2B5EF4-FFF2-40B4-BE49-F238E27FC236}">
                <a16:creationId xmlns:a16="http://schemas.microsoft.com/office/drawing/2014/main" id="{09DF0879-046E-4FF9-184F-DFA1F12C91D1}"/>
              </a:ext>
            </a:extLst>
          </p:cNvPr>
          <p:cNvSpPr/>
          <p:nvPr/>
        </p:nvSpPr>
        <p:spPr>
          <a:xfrm rot="16200000" flipV="1">
            <a:off x="7423644" y="3259981"/>
            <a:ext cx="107335" cy="45719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   </a:t>
            </a:r>
          </a:p>
        </p:txBody>
      </p:sp>
      <p:sp>
        <p:nvSpPr>
          <p:cNvPr id="27" name="Sinal de Subtração 26">
            <a:extLst>
              <a:ext uri="{FF2B5EF4-FFF2-40B4-BE49-F238E27FC236}">
                <a16:creationId xmlns:a16="http://schemas.microsoft.com/office/drawing/2014/main" id="{09610E2C-E2D0-0FC6-6858-C5F9DEDC27BE}"/>
              </a:ext>
            </a:extLst>
          </p:cNvPr>
          <p:cNvSpPr/>
          <p:nvPr/>
        </p:nvSpPr>
        <p:spPr>
          <a:xfrm rot="16200000">
            <a:off x="7690262" y="3268753"/>
            <a:ext cx="107335" cy="4572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 descr="Texto&#10;&#10;Descrição gerada automaticamente">
            <a:extLst>
              <a:ext uri="{FF2B5EF4-FFF2-40B4-BE49-F238E27FC236}">
                <a16:creationId xmlns:a16="http://schemas.microsoft.com/office/drawing/2014/main" id="{E10BD25C-EEF4-BD45-9DF1-8C83C7AFDA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500" y="6049404"/>
            <a:ext cx="1944475" cy="1080254"/>
          </a:xfrm>
          <a:prstGeom prst="rect">
            <a:avLst/>
          </a:prstGeom>
        </p:spPr>
      </p:pic>
      <p:graphicFrame>
        <p:nvGraphicFramePr>
          <p:cNvPr id="15" name="Tabela 47">
            <a:extLst>
              <a:ext uri="{FF2B5EF4-FFF2-40B4-BE49-F238E27FC236}">
                <a16:creationId xmlns:a16="http://schemas.microsoft.com/office/drawing/2014/main" id="{2778B026-D24C-FA75-1E6D-82FECC950C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535471"/>
              </p:ext>
            </p:extLst>
          </p:nvPr>
        </p:nvGraphicFramePr>
        <p:xfrm>
          <a:off x="2249870" y="5688448"/>
          <a:ext cx="2063499" cy="122570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063499">
                  <a:extLst>
                    <a:ext uri="{9D8B030D-6E8A-4147-A177-3AD203B41FA5}">
                      <a16:colId xmlns:a16="http://schemas.microsoft.com/office/drawing/2014/main" val="2854555699"/>
                    </a:ext>
                  </a:extLst>
                </a:gridCol>
              </a:tblGrid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Entrega de Resultados</a:t>
                      </a:r>
                    </a:p>
                  </a:txBody>
                  <a:tcPr marL="50371" marR="50371" marT="25186" marB="25186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349545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Conselho de Classe</a:t>
                      </a:r>
                    </a:p>
                  </a:txBody>
                  <a:tcPr marL="50371" marR="50371" marT="25186" marB="25186" anchor="ctr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087298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Recuperação</a:t>
                      </a:r>
                      <a:r>
                        <a:rPr lang="pt-BR" sz="800" b="1" baseline="0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 Final</a:t>
                      </a:r>
                      <a:endParaRPr lang="pt-BR" sz="800" b="1" dirty="0">
                        <a:solidFill>
                          <a:schemeClr val="bg1"/>
                        </a:solidFill>
                        <a:latin typeface="dT Bommer Sans" pitchFamily="2" charset="77"/>
                      </a:endParaRPr>
                    </a:p>
                  </a:txBody>
                  <a:tcPr marL="50371" marR="50371" marT="25186" marB="25186"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11869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Recuperação Trimestral</a:t>
                      </a:r>
                    </a:p>
                  </a:txBody>
                  <a:tcPr marL="50371" marR="50371" marT="25186" marB="25186" anchor="ctr"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549622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Plantão de Atendimento aos Pais</a:t>
                      </a:r>
                    </a:p>
                  </a:txBody>
                  <a:tcPr marL="50371" marR="50371" marT="25186" marB="25186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014578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Último Dia Letivo</a:t>
                      </a:r>
                    </a:p>
                  </a:txBody>
                  <a:tcPr marL="50371" marR="50371" marT="25186" marB="25186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235826"/>
                  </a:ext>
                </a:extLst>
              </a:tr>
            </a:tbl>
          </a:graphicData>
        </a:graphic>
      </p:graphicFrame>
      <p:sp>
        <p:nvSpPr>
          <p:cNvPr id="7" name="Sinal de Subtração 6">
            <a:extLst>
              <a:ext uri="{FF2B5EF4-FFF2-40B4-BE49-F238E27FC236}">
                <a16:creationId xmlns:a16="http://schemas.microsoft.com/office/drawing/2014/main" id="{434D4855-9F20-AFFF-6B3A-6638060DFF23}"/>
              </a:ext>
            </a:extLst>
          </p:cNvPr>
          <p:cNvSpPr/>
          <p:nvPr/>
        </p:nvSpPr>
        <p:spPr>
          <a:xfrm rot="16200000">
            <a:off x="1198910" y="3254818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inal de Subtração 10">
            <a:extLst>
              <a:ext uri="{FF2B5EF4-FFF2-40B4-BE49-F238E27FC236}">
                <a16:creationId xmlns:a16="http://schemas.microsoft.com/office/drawing/2014/main" id="{F56C8469-177E-F7D3-CC1C-9F3AAC98F9FB}"/>
              </a:ext>
            </a:extLst>
          </p:cNvPr>
          <p:cNvSpPr/>
          <p:nvPr/>
        </p:nvSpPr>
        <p:spPr>
          <a:xfrm rot="16200000">
            <a:off x="3664117" y="2818434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inal de Subtração 12">
            <a:extLst>
              <a:ext uri="{FF2B5EF4-FFF2-40B4-BE49-F238E27FC236}">
                <a16:creationId xmlns:a16="http://schemas.microsoft.com/office/drawing/2014/main" id="{D299D5E4-C5D7-8E76-A17E-9277D6EE8D77}"/>
              </a:ext>
            </a:extLst>
          </p:cNvPr>
          <p:cNvSpPr/>
          <p:nvPr/>
        </p:nvSpPr>
        <p:spPr>
          <a:xfrm rot="16200000">
            <a:off x="664657" y="3258308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inal de Subtração 16">
            <a:extLst>
              <a:ext uri="{FF2B5EF4-FFF2-40B4-BE49-F238E27FC236}">
                <a16:creationId xmlns:a16="http://schemas.microsoft.com/office/drawing/2014/main" id="{4816A4E8-3BA3-6E21-346B-28B9605483B6}"/>
              </a:ext>
            </a:extLst>
          </p:cNvPr>
          <p:cNvSpPr/>
          <p:nvPr/>
        </p:nvSpPr>
        <p:spPr>
          <a:xfrm rot="16200000">
            <a:off x="2877493" y="2811480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Sinal de Subtração 40">
            <a:extLst>
              <a:ext uri="{FF2B5EF4-FFF2-40B4-BE49-F238E27FC236}">
                <a16:creationId xmlns:a16="http://schemas.microsoft.com/office/drawing/2014/main" id="{B695F86A-FF95-E1FF-9F3C-D9F2F42F3FE0}"/>
              </a:ext>
            </a:extLst>
          </p:cNvPr>
          <p:cNvSpPr/>
          <p:nvPr/>
        </p:nvSpPr>
        <p:spPr>
          <a:xfrm rot="16200000">
            <a:off x="2621272" y="2962395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inal de Subtração 41">
            <a:extLst>
              <a:ext uri="{FF2B5EF4-FFF2-40B4-BE49-F238E27FC236}">
                <a16:creationId xmlns:a16="http://schemas.microsoft.com/office/drawing/2014/main" id="{DDF9431C-8333-C9E8-2CB0-A31CDC8FE457}"/>
              </a:ext>
            </a:extLst>
          </p:cNvPr>
          <p:cNvSpPr/>
          <p:nvPr/>
        </p:nvSpPr>
        <p:spPr>
          <a:xfrm rot="16200000">
            <a:off x="2879094" y="2958077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Sinal de Subtração 43">
            <a:extLst>
              <a:ext uri="{FF2B5EF4-FFF2-40B4-BE49-F238E27FC236}">
                <a16:creationId xmlns:a16="http://schemas.microsoft.com/office/drawing/2014/main" id="{7A662AB7-AD68-B3DC-C2FF-862C14FE7B8C}"/>
              </a:ext>
            </a:extLst>
          </p:cNvPr>
          <p:cNvSpPr/>
          <p:nvPr/>
        </p:nvSpPr>
        <p:spPr>
          <a:xfrm rot="16200000">
            <a:off x="933318" y="3252280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Sinal de Subtração 44">
            <a:extLst>
              <a:ext uri="{FF2B5EF4-FFF2-40B4-BE49-F238E27FC236}">
                <a16:creationId xmlns:a16="http://schemas.microsoft.com/office/drawing/2014/main" id="{8362D0EA-08AE-176E-E36D-BAB8F924A17B}"/>
              </a:ext>
            </a:extLst>
          </p:cNvPr>
          <p:cNvSpPr/>
          <p:nvPr/>
        </p:nvSpPr>
        <p:spPr>
          <a:xfrm rot="16200000">
            <a:off x="3147321" y="2809639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Sinal de Subtração 50">
            <a:extLst>
              <a:ext uri="{FF2B5EF4-FFF2-40B4-BE49-F238E27FC236}">
                <a16:creationId xmlns:a16="http://schemas.microsoft.com/office/drawing/2014/main" id="{A40B78EE-60B0-294B-5564-B9140F891FF5}"/>
              </a:ext>
            </a:extLst>
          </p:cNvPr>
          <p:cNvSpPr/>
          <p:nvPr/>
        </p:nvSpPr>
        <p:spPr>
          <a:xfrm rot="16200000">
            <a:off x="3417149" y="2823075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Sinal de Subtração 51">
            <a:extLst>
              <a:ext uri="{FF2B5EF4-FFF2-40B4-BE49-F238E27FC236}">
                <a16:creationId xmlns:a16="http://schemas.microsoft.com/office/drawing/2014/main" id="{85A4BF3E-67CD-1C6D-C07A-2A54282458A3}"/>
              </a:ext>
            </a:extLst>
          </p:cNvPr>
          <p:cNvSpPr/>
          <p:nvPr/>
        </p:nvSpPr>
        <p:spPr>
          <a:xfrm rot="16200000">
            <a:off x="2603569" y="2804233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Sinal de Subtração 52">
            <a:extLst>
              <a:ext uri="{FF2B5EF4-FFF2-40B4-BE49-F238E27FC236}">
                <a16:creationId xmlns:a16="http://schemas.microsoft.com/office/drawing/2014/main" id="{DD497E97-7D01-7093-D456-5977CDD51F8E}"/>
              </a:ext>
            </a:extLst>
          </p:cNvPr>
          <p:cNvSpPr/>
          <p:nvPr/>
        </p:nvSpPr>
        <p:spPr>
          <a:xfrm rot="16200000">
            <a:off x="647337" y="4931765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Sinal de Subtração 53">
            <a:extLst>
              <a:ext uri="{FF2B5EF4-FFF2-40B4-BE49-F238E27FC236}">
                <a16:creationId xmlns:a16="http://schemas.microsoft.com/office/drawing/2014/main" id="{B508F960-620E-5CB2-8F2E-BD8E6C335F15}"/>
              </a:ext>
            </a:extLst>
          </p:cNvPr>
          <p:cNvSpPr/>
          <p:nvPr/>
        </p:nvSpPr>
        <p:spPr>
          <a:xfrm rot="16200000">
            <a:off x="3147322" y="4339923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Sinal de Subtração 55">
            <a:extLst>
              <a:ext uri="{FF2B5EF4-FFF2-40B4-BE49-F238E27FC236}">
                <a16:creationId xmlns:a16="http://schemas.microsoft.com/office/drawing/2014/main" id="{ADE18576-C079-73B6-EC3F-A4865E8B4EAF}"/>
              </a:ext>
            </a:extLst>
          </p:cNvPr>
          <p:cNvSpPr/>
          <p:nvPr/>
        </p:nvSpPr>
        <p:spPr>
          <a:xfrm rot="16200000">
            <a:off x="1716256" y="4632856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Sinal de Subtração 56">
            <a:extLst>
              <a:ext uri="{FF2B5EF4-FFF2-40B4-BE49-F238E27FC236}">
                <a16:creationId xmlns:a16="http://schemas.microsoft.com/office/drawing/2014/main" id="{7FAAC151-E946-94C8-A7CE-62802FD3607D}"/>
              </a:ext>
            </a:extLst>
          </p:cNvPr>
          <p:cNvSpPr/>
          <p:nvPr/>
        </p:nvSpPr>
        <p:spPr>
          <a:xfrm rot="16200000">
            <a:off x="1455035" y="4632855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Sinal de Subtração 57">
            <a:extLst>
              <a:ext uri="{FF2B5EF4-FFF2-40B4-BE49-F238E27FC236}">
                <a16:creationId xmlns:a16="http://schemas.microsoft.com/office/drawing/2014/main" id="{70DAE39B-CC54-44E4-186F-61CD9D628207}"/>
              </a:ext>
            </a:extLst>
          </p:cNvPr>
          <p:cNvSpPr/>
          <p:nvPr/>
        </p:nvSpPr>
        <p:spPr>
          <a:xfrm rot="16200000">
            <a:off x="645144" y="4786927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Sinal de Subtração 58">
            <a:extLst>
              <a:ext uri="{FF2B5EF4-FFF2-40B4-BE49-F238E27FC236}">
                <a16:creationId xmlns:a16="http://schemas.microsoft.com/office/drawing/2014/main" id="{6C221D68-AEB6-14EE-84B7-C4EF6367F738}"/>
              </a:ext>
            </a:extLst>
          </p:cNvPr>
          <p:cNvSpPr/>
          <p:nvPr/>
        </p:nvSpPr>
        <p:spPr>
          <a:xfrm rot="16200000">
            <a:off x="925118" y="4778719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Sinal de Subtração 59">
            <a:extLst>
              <a:ext uri="{FF2B5EF4-FFF2-40B4-BE49-F238E27FC236}">
                <a16:creationId xmlns:a16="http://schemas.microsoft.com/office/drawing/2014/main" id="{C9F28B07-48CA-82BB-1A0F-BDC30A3371B2}"/>
              </a:ext>
            </a:extLst>
          </p:cNvPr>
          <p:cNvSpPr/>
          <p:nvPr/>
        </p:nvSpPr>
        <p:spPr>
          <a:xfrm rot="16200000">
            <a:off x="1193978" y="3109870"/>
            <a:ext cx="107335" cy="45720"/>
          </a:xfrm>
          <a:prstGeom prst="mathMinus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Sinal de Subtração 60">
            <a:extLst>
              <a:ext uri="{FF2B5EF4-FFF2-40B4-BE49-F238E27FC236}">
                <a16:creationId xmlns:a16="http://schemas.microsoft.com/office/drawing/2014/main" id="{3F34D38D-9C74-51FC-1125-ADC936DE4962}"/>
              </a:ext>
            </a:extLst>
          </p:cNvPr>
          <p:cNvSpPr/>
          <p:nvPr/>
        </p:nvSpPr>
        <p:spPr>
          <a:xfrm rot="16200000">
            <a:off x="1193814" y="4637357"/>
            <a:ext cx="107335" cy="45720"/>
          </a:xfrm>
          <a:prstGeom prst="mathMinus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Sinal de Subtração 49">
            <a:extLst>
              <a:ext uri="{FF2B5EF4-FFF2-40B4-BE49-F238E27FC236}">
                <a16:creationId xmlns:a16="http://schemas.microsoft.com/office/drawing/2014/main" id="{93D4F330-14C1-B797-8CE7-5124D9990D93}"/>
              </a:ext>
            </a:extLst>
          </p:cNvPr>
          <p:cNvSpPr/>
          <p:nvPr/>
        </p:nvSpPr>
        <p:spPr>
          <a:xfrm rot="16200000">
            <a:off x="1977866" y="2958297"/>
            <a:ext cx="107335" cy="45720"/>
          </a:xfrm>
          <a:prstGeom prst="mathMinus">
            <a:avLst/>
          </a:prstGeom>
          <a:solidFill>
            <a:srgbClr val="003300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Sinal de Subtração 64">
            <a:extLst>
              <a:ext uri="{FF2B5EF4-FFF2-40B4-BE49-F238E27FC236}">
                <a16:creationId xmlns:a16="http://schemas.microsoft.com/office/drawing/2014/main" id="{D5EBA303-D7A3-7E9F-8474-1280C1861A73}"/>
              </a:ext>
            </a:extLst>
          </p:cNvPr>
          <p:cNvSpPr/>
          <p:nvPr/>
        </p:nvSpPr>
        <p:spPr>
          <a:xfrm rot="16200000">
            <a:off x="1975573" y="4497278"/>
            <a:ext cx="107335" cy="45720"/>
          </a:xfrm>
          <a:prstGeom prst="mathMinus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Sinal de Subtração 65">
            <a:extLst>
              <a:ext uri="{FF2B5EF4-FFF2-40B4-BE49-F238E27FC236}">
                <a16:creationId xmlns:a16="http://schemas.microsoft.com/office/drawing/2014/main" id="{5CE9D53E-72EF-6607-9372-7996DC634A50}"/>
              </a:ext>
            </a:extLst>
          </p:cNvPr>
          <p:cNvSpPr/>
          <p:nvPr/>
        </p:nvSpPr>
        <p:spPr>
          <a:xfrm rot="16200000">
            <a:off x="2875434" y="4339924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2" name="Tabela 61">
            <a:extLst>
              <a:ext uri="{FF2B5EF4-FFF2-40B4-BE49-F238E27FC236}">
                <a16:creationId xmlns:a16="http://schemas.microsoft.com/office/drawing/2014/main" id="{4C41AE77-565C-FBDB-03FA-D25758FAEA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091370"/>
              </p:ext>
            </p:extLst>
          </p:nvPr>
        </p:nvGraphicFramePr>
        <p:xfrm>
          <a:off x="5138276" y="5762625"/>
          <a:ext cx="2570624" cy="838199"/>
        </p:xfrm>
        <a:graphic>
          <a:graphicData uri="http://schemas.openxmlformats.org/drawingml/2006/table">
            <a:tbl>
              <a:tblPr firstRow="1" firstCol="1" bandRow="1"/>
              <a:tblGrid>
                <a:gridCol w="1087373">
                  <a:extLst>
                    <a:ext uri="{9D8B030D-6E8A-4147-A177-3AD203B41FA5}">
                      <a16:colId xmlns:a16="http://schemas.microsoft.com/office/drawing/2014/main" val="4257754478"/>
                    </a:ext>
                  </a:extLst>
                </a:gridCol>
                <a:gridCol w="981945">
                  <a:extLst>
                    <a:ext uri="{9D8B030D-6E8A-4147-A177-3AD203B41FA5}">
                      <a16:colId xmlns:a16="http://schemas.microsoft.com/office/drawing/2014/main" val="3204967942"/>
                    </a:ext>
                  </a:extLst>
                </a:gridCol>
                <a:gridCol w="501306">
                  <a:extLst>
                    <a:ext uri="{9D8B030D-6E8A-4147-A177-3AD203B41FA5}">
                      <a16:colId xmlns:a16="http://schemas.microsoft.com/office/drawing/2014/main" val="4016741518"/>
                    </a:ext>
                  </a:extLst>
                </a:gridCol>
              </a:tblGrid>
              <a:tr h="15545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DIAS LETIVOS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349099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1ª etapa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01/2 a 14/5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 dias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9065271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2ª etapa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15/5 a 29/8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 dias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950876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3ª etapa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30/8 a 12/12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 dias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490030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 dias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6652"/>
                  </a:ext>
                </a:extLst>
              </a:tr>
            </a:tbl>
          </a:graphicData>
        </a:graphic>
      </p:graphicFrame>
      <p:sp>
        <p:nvSpPr>
          <p:cNvPr id="63" name="Sinal de Subtração 62">
            <a:extLst>
              <a:ext uri="{FF2B5EF4-FFF2-40B4-BE49-F238E27FC236}">
                <a16:creationId xmlns:a16="http://schemas.microsoft.com/office/drawing/2014/main" id="{1AC5DC08-31BC-7195-A181-9D1AC0DBD2B9}"/>
              </a:ext>
            </a:extLst>
          </p:cNvPr>
          <p:cNvSpPr/>
          <p:nvPr/>
        </p:nvSpPr>
        <p:spPr>
          <a:xfrm rot="16200000">
            <a:off x="1198910" y="4778719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Sinal de Subtração 66">
            <a:extLst>
              <a:ext uri="{FF2B5EF4-FFF2-40B4-BE49-F238E27FC236}">
                <a16:creationId xmlns:a16="http://schemas.microsoft.com/office/drawing/2014/main" id="{8F1504F1-62C7-C4A1-4FD4-859E42A47258}"/>
              </a:ext>
            </a:extLst>
          </p:cNvPr>
          <p:cNvSpPr/>
          <p:nvPr/>
        </p:nvSpPr>
        <p:spPr>
          <a:xfrm rot="16200000">
            <a:off x="1448027" y="4778718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Sinal de Subtração 67">
            <a:extLst>
              <a:ext uri="{FF2B5EF4-FFF2-40B4-BE49-F238E27FC236}">
                <a16:creationId xmlns:a16="http://schemas.microsoft.com/office/drawing/2014/main" id="{BC14D0E0-A66F-31DD-AB92-3F64809730D2}"/>
              </a:ext>
            </a:extLst>
          </p:cNvPr>
          <p:cNvSpPr/>
          <p:nvPr/>
        </p:nvSpPr>
        <p:spPr>
          <a:xfrm rot="16200000">
            <a:off x="1711970" y="4786927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3" name="object 22">
            <a:extLst>
              <a:ext uri="{FF2B5EF4-FFF2-40B4-BE49-F238E27FC236}">
                <a16:creationId xmlns:a16="http://schemas.microsoft.com/office/drawing/2014/main" id="{F73A1719-54A5-8297-4E36-B4C6E7C34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288222"/>
              </p:ext>
            </p:extLst>
          </p:nvPr>
        </p:nvGraphicFramePr>
        <p:xfrm>
          <a:off x="4149920" y="601244"/>
          <a:ext cx="1843562" cy="11878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MARÇO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t-BR" sz="800" b="1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127635" indent="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11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6520" indent="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15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5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20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spc="-25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30</a:t>
                      </a:r>
                      <a:endParaRPr sz="800" b="1" spc="-2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31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spc="-2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198926"/>
                  </a:ext>
                </a:extLst>
              </a:tr>
            </a:tbl>
          </a:graphicData>
        </a:graphic>
      </p:graphicFrame>
      <p:sp>
        <p:nvSpPr>
          <p:cNvPr id="46" name="Sinal de Subtração 45">
            <a:extLst>
              <a:ext uri="{FF2B5EF4-FFF2-40B4-BE49-F238E27FC236}">
                <a16:creationId xmlns:a16="http://schemas.microsoft.com/office/drawing/2014/main" id="{C06B0410-2302-DDC2-9A47-5A77CC0AFB72}"/>
              </a:ext>
            </a:extLst>
          </p:cNvPr>
          <p:cNvSpPr/>
          <p:nvPr/>
        </p:nvSpPr>
        <p:spPr>
          <a:xfrm rot="16200000">
            <a:off x="5107469" y="1400204"/>
            <a:ext cx="107335" cy="45720"/>
          </a:xfrm>
          <a:prstGeom prst="mathMinus">
            <a:avLst/>
          </a:prstGeom>
          <a:solidFill>
            <a:srgbClr val="003300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9" name="Conector reto 48">
            <a:extLst>
              <a:ext uri="{FF2B5EF4-FFF2-40B4-BE49-F238E27FC236}">
                <a16:creationId xmlns:a16="http://schemas.microsoft.com/office/drawing/2014/main" id="{D83239DA-51A4-1F8F-4ED9-A199A036D990}"/>
              </a:ext>
            </a:extLst>
          </p:cNvPr>
          <p:cNvCxnSpPr/>
          <p:nvPr/>
        </p:nvCxnSpPr>
        <p:spPr>
          <a:xfrm>
            <a:off x="1308100" y="1419225"/>
            <a:ext cx="216455" cy="57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001C0D87-B434-58FE-73D6-69671F921860}"/>
              </a:ext>
            </a:extLst>
          </p:cNvPr>
          <p:cNvCxnSpPr/>
          <p:nvPr/>
        </p:nvCxnSpPr>
        <p:spPr>
          <a:xfrm>
            <a:off x="1553468" y="1433209"/>
            <a:ext cx="216455" cy="57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8">
            <a:extLst>
              <a:ext uri="{FF2B5EF4-FFF2-40B4-BE49-F238E27FC236}">
                <a16:creationId xmlns:a16="http://schemas.microsoft.com/office/drawing/2014/main" id="{D1B41D93-A0F2-A64C-3E57-9DA34BFB5C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38470"/>
              </p:ext>
            </p:extLst>
          </p:nvPr>
        </p:nvGraphicFramePr>
        <p:xfrm>
          <a:off x="4182610" y="2306400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JULHO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271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3081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5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7</a:t>
                      </a:r>
                      <a:endParaRPr sz="800" b="1" spc="-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127635" indent="-8572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10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038" indent="39688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350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17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969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  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0223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96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  31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842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9" name="object 26">
            <a:extLst>
              <a:ext uri="{FF2B5EF4-FFF2-40B4-BE49-F238E27FC236}">
                <a16:creationId xmlns:a16="http://schemas.microsoft.com/office/drawing/2014/main" id="{68FCD598-E981-B738-DC75-23151319E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248834"/>
              </p:ext>
            </p:extLst>
          </p:nvPr>
        </p:nvGraphicFramePr>
        <p:xfrm>
          <a:off x="6287909" y="3983413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DEZEMBRO</a:t>
                      </a:r>
                      <a:r>
                        <a:rPr lang="pt-BR" sz="8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 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121920" indent="-87313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 11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160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96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2">
                <a:tc>
                  <a:txBody>
                    <a:bodyPr/>
                    <a:lstStyle/>
                    <a:p>
                      <a:pPr marL="9842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5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30</a:t>
                      </a:r>
                      <a:endParaRPr sz="800" b="1" spc="-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R="9334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0" name="Sinal de Subtração 69">
            <a:extLst>
              <a:ext uri="{FF2B5EF4-FFF2-40B4-BE49-F238E27FC236}">
                <a16:creationId xmlns:a16="http://schemas.microsoft.com/office/drawing/2014/main" id="{07AAB90E-5536-E90E-8DCD-878BA2EAF6E5}"/>
              </a:ext>
            </a:extLst>
          </p:cNvPr>
          <p:cNvSpPr/>
          <p:nvPr/>
        </p:nvSpPr>
        <p:spPr>
          <a:xfrm rot="16200000" flipV="1">
            <a:off x="6687492" y="4486804"/>
            <a:ext cx="107335" cy="45719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0" cy="128905"/>
          </a:xfrm>
          <a:custGeom>
            <a:avLst/>
            <a:gdLst/>
            <a:ahLst/>
            <a:cxnLst/>
            <a:rect l="l" t="t" r="r" b="b"/>
            <a:pathLst>
              <a:path h="128905">
                <a:moveTo>
                  <a:pt x="0" y="0"/>
                </a:moveTo>
                <a:lnTo>
                  <a:pt x="0" y="128397"/>
                </a:lnTo>
                <a:lnTo>
                  <a:pt x="0" y="0"/>
                </a:lnTo>
                <a:close/>
              </a:path>
            </a:pathLst>
          </a:custGeom>
          <a:solidFill>
            <a:srgbClr val="EC6E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541"/>
            <a:ext cx="0" cy="7560309"/>
          </a:xfrm>
          <a:custGeom>
            <a:avLst/>
            <a:gdLst/>
            <a:ahLst/>
            <a:cxnLst/>
            <a:rect l="l" t="t" r="r" b="b"/>
            <a:pathLst>
              <a:path h="7560309">
                <a:moveTo>
                  <a:pt x="0" y="0"/>
                </a:moveTo>
                <a:lnTo>
                  <a:pt x="0" y="7559992"/>
                </a:lnTo>
              </a:path>
            </a:pathLst>
          </a:custGeom>
          <a:ln w="3175">
            <a:solidFill>
              <a:srgbClr val="FDBE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93701" y="137988"/>
            <a:ext cx="792479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t-BR" sz="1800" b="1" spc="-5" dirty="0">
                <a:solidFill>
                  <a:srgbClr val="005288"/>
                </a:solidFill>
                <a:latin typeface="dT Bommer Sans"/>
                <a:cs typeface="dT Bommer Sans"/>
              </a:rPr>
              <a:t>Calendário </a:t>
            </a:r>
            <a:r>
              <a:rPr lang="pt-BR" sz="1800" b="1" spc="-15" dirty="0">
                <a:solidFill>
                  <a:srgbClr val="005288"/>
                </a:solidFill>
                <a:latin typeface="dT Bommer Sans"/>
                <a:cs typeface="dT Bommer Sans"/>
              </a:rPr>
              <a:t>Letivo </a:t>
            </a:r>
            <a:r>
              <a:rPr lang="pt-BR" sz="1800" b="1" spc="-10" dirty="0">
                <a:solidFill>
                  <a:srgbClr val="005288"/>
                </a:solidFill>
                <a:latin typeface="dT Bommer Sans"/>
                <a:cs typeface="dT Bommer Sans"/>
              </a:rPr>
              <a:t>2024 – 6º ao 8º ano - Ensino Fundamental Anos Finais</a:t>
            </a:r>
            <a:endParaRPr lang="pt-BR" sz="1800" dirty="0">
              <a:latin typeface="dT Bommer Sans"/>
              <a:cs typeface="dT Bommer Sans"/>
            </a:endParaRPr>
          </a:p>
        </p:txBody>
      </p:sp>
      <p:pic>
        <p:nvPicPr>
          <p:cNvPr id="79" name="Imagem 78" descr="Texto&#10;&#10;Descrição gerada automaticamente">
            <a:extLst>
              <a:ext uri="{FF2B5EF4-FFF2-40B4-BE49-F238E27FC236}">
                <a16:creationId xmlns:a16="http://schemas.microsoft.com/office/drawing/2014/main" id="{EA5B26BC-417B-4551-A278-6194683DA3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776" y="6102605"/>
            <a:ext cx="2049199" cy="1027053"/>
          </a:xfrm>
          <a:prstGeom prst="rect">
            <a:avLst/>
          </a:prstGeom>
        </p:spPr>
      </p:pic>
      <p:graphicFrame>
        <p:nvGraphicFramePr>
          <p:cNvPr id="19" name="Tabela 18">
            <a:extLst>
              <a:ext uri="{FF2B5EF4-FFF2-40B4-BE49-F238E27FC236}">
                <a16:creationId xmlns:a16="http://schemas.microsoft.com/office/drawing/2014/main" id="{C3E12518-14D7-420F-9514-4558178A7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889577"/>
              </p:ext>
            </p:extLst>
          </p:nvPr>
        </p:nvGraphicFramePr>
        <p:xfrm>
          <a:off x="830291" y="657225"/>
          <a:ext cx="6934194" cy="23138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46578">
                  <a:extLst>
                    <a:ext uri="{9D8B030D-6E8A-4147-A177-3AD203B41FA5}">
                      <a16:colId xmlns:a16="http://schemas.microsoft.com/office/drawing/2014/main" val="482629870"/>
                    </a:ext>
                  </a:extLst>
                </a:gridCol>
                <a:gridCol w="982222">
                  <a:extLst>
                    <a:ext uri="{9D8B030D-6E8A-4147-A177-3AD203B41FA5}">
                      <a16:colId xmlns:a16="http://schemas.microsoft.com/office/drawing/2014/main" val="361273706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2523696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4172782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60553576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7051125"/>
                    </a:ext>
                  </a:extLst>
                </a:gridCol>
                <a:gridCol w="1142994">
                  <a:extLst>
                    <a:ext uri="{9D8B030D-6E8A-4147-A177-3AD203B41FA5}">
                      <a16:colId xmlns:a16="http://schemas.microsoft.com/office/drawing/2014/main" val="3635962903"/>
                    </a:ext>
                  </a:extLst>
                </a:gridCol>
              </a:tblGrid>
              <a:tr h="193253">
                <a:tc gridSpan="7"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Feriados Nacionais e Municipais Para o Ano de 2024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812081"/>
                  </a:ext>
                </a:extLst>
              </a:tr>
              <a:tr h="187746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 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>
                          <a:effectLst/>
                          <a:latin typeface="dTBommerSans-Light"/>
                        </a:rPr>
                        <a:t>2ª feiras letivas</a:t>
                      </a:r>
                      <a:endParaRPr lang="pt-BR" sz="900" b="1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>
                          <a:effectLst/>
                          <a:latin typeface="dTBommerSans-Light"/>
                        </a:rPr>
                        <a:t>3ª feiras letivas</a:t>
                      </a:r>
                      <a:endParaRPr lang="pt-BR" sz="900" b="1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>
                          <a:effectLst/>
                          <a:latin typeface="dTBommerSans-Light"/>
                        </a:rPr>
                        <a:t>4ª feiras letivas</a:t>
                      </a:r>
                      <a:endParaRPr lang="pt-BR" sz="900" b="1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>
                          <a:effectLst/>
                          <a:latin typeface="dTBommerSans-Light"/>
                        </a:rPr>
                        <a:t>5ª feiras letivas</a:t>
                      </a:r>
                      <a:endParaRPr lang="pt-BR" sz="900" b="1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>
                          <a:effectLst/>
                          <a:latin typeface="dTBommerSans-Light"/>
                        </a:rPr>
                        <a:t>6ª feiras letivas</a:t>
                      </a:r>
                      <a:endParaRPr lang="pt-BR" sz="900" b="1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Sábados letivos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4127632912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Janeiro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0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352501206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Fevereiro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2360821322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Março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2835344944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Abril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365724212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Maio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2563635944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Junho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387706393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Julho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1905604884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Agosto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150987510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Setembro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2711010194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Outubro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800889683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Novembro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91491993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Dezembro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2173904460"/>
                  </a:ext>
                </a:extLst>
              </a:tr>
              <a:tr h="162302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TOTAL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66536" marR="66536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66536" marR="66536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39</a:t>
                      </a:r>
                    </a:p>
                  </a:txBody>
                  <a:tcPr marL="66536" marR="66536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66536" marR="66536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38</a:t>
                      </a:r>
                    </a:p>
                  </a:txBody>
                  <a:tcPr marL="66536" marR="66536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 anchor="b"/>
                </a:tc>
                <a:extLst>
                  <a:ext uri="{0D108BD9-81ED-4DB2-BD59-A6C34878D82A}">
                    <a16:rowId xmlns:a16="http://schemas.microsoft.com/office/drawing/2014/main" val="76137795"/>
                  </a:ext>
                </a:extLst>
              </a:tr>
            </a:tbl>
          </a:graphicData>
        </a:graphic>
      </p:graphicFrame>
      <p:graphicFrame>
        <p:nvGraphicFramePr>
          <p:cNvPr id="23" name="Tabela 22">
            <a:extLst>
              <a:ext uri="{FF2B5EF4-FFF2-40B4-BE49-F238E27FC236}">
                <a16:creationId xmlns:a16="http://schemas.microsoft.com/office/drawing/2014/main" id="{90CA6F29-C2DA-4C32-96C5-7C9CDF8B7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157149"/>
              </p:ext>
            </p:extLst>
          </p:nvPr>
        </p:nvGraphicFramePr>
        <p:xfrm>
          <a:off x="4597401" y="3519659"/>
          <a:ext cx="3694705" cy="1164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99">
                  <a:extLst>
                    <a:ext uri="{9D8B030D-6E8A-4147-A177-3AD203B41FA5}">
                      <a16:colId xmlns:a16="http://schemas.microsoft.com/office/drawing/2014/main" val="2613174614"/>
                    </a:ext>
                  </a:extLst>
                </a:gridCol>
                <a:gridCol w="3174006">
                  <a:extLst>
                    <a:ext uri="{9D8B030D-6E8A-4147-A177-3AD203B41FA5}">
                      <a16:colId xmlns:a16="http://schemas.microsoft.com/office/drawing/2014/main" val="3106721898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000">
                          <a:effectLst/>
                          <a:latin typeface="dTBommerSans-Light"/>
                        </a:rPr>
                        <a:t>DATAS COMEMORATIVAS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747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900" dirty="0">
                          <a:effectLst/>
                          <a:latin typeface="dTBommerSans-Light"/>
                        </a:rPr>
                        <a:t>18/05</a:t>
                      </a:r>
                      <a:endParaRPr lang="pt-BR" sz="10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Dia Nacional de Enfrentamento da Violência Sexual contra Crianças e Adolescentes.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65409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900">
                          <a:effectLst/>
                          <a:latin typeface="dTBommerSans-Light"/>
                        </a:rPr>
                        <a:t>20/05 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Dia do nascimento de São Marcelino Champagnat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3181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900">
                          <a:effectLst/>
                          <a:latin typeface="dTBommerSans-Light"/>
                        </a:rPr>
                        <a:t>15/08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 Dia do Marista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28271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900">
                          <a:effectLst/>
                          <a:latin typeface="dTBommerSans-Light"/>
                        </a:rPr>
                        <a:t>21/09 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Dia da Luta da Pessoa com Deficiência, conforme lei11.133/200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92927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900">
                          <a:effectLst/>
                          <a:latin typeface="dTBommerSans-Light"/>
                        </a:rPr>
                        <a:t>20/11 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Dia Nacional de Zumbi e da Consciência Negra</a:t>
                      </a:r>
                      <a:endParaRPr lang="pt-BR" sz="10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3534076"/>
                  </a:ext>
                </a:extLst>
              </a:tr>
            </a:tbl>
          </a:graphicData>
        </a:graphic>
      </p:graphicFrame>
      <p:graphicFrame>
        <p:nvGraphicFramePr>
          <p:cNvPr id="25" name="Tabela 24">
            <a:extLst>
              <a:ext uri="{FF2B5EF4-FFF2-40B4-BE49-F238E27FC236}">
                <a16:creationId xmlns:a16="http://schemas.microsoft.com/office/drawing/2014/main" id="{77DB915F-AC43-43EB-85D8-A4ABA1255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8237"/>
              </p:ext>
            </p:extLst>
          </p:nvPr>
        </p:nvGraphicFramePr>
        <p:xfrm>
          <a:off x="4623795" y="4843739"/>
          <a:ext cx="3694705" cy="563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1773">
                  <a:extLst>
                    <a:ext uri="{9D8B030D-6E8A-4147-A177-3AD203B41FA5}">
                      <a16:colId xmlns:a16="http://schemas.microsoft.com/office/drawing/2014/main" val="4145095137"/>
                    </a:ext>
                  </a:extLst>
                </a:gridCol>
                <a:gridCol w="1312932">
                  <a:extLst>
                    <a:ext uri="{9D8B030D-6E8A-4147-A177-3AD203B41FA5}">
                      <a16:colId xmlns:a16="http://schemas.microsoft.com/office/drawing/2014/main" val="3350110765"/>
                    </a:ext>
                  </a:extLst>
                </a:gridCol>
              </a:tblGrid>
              <a:tr h="138957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solidFill>
                            <a:schemeClr val="bg1"/>
                          </a:solidFill>
                          <a:effectLst/>
                          <a:latin typeface="dTBommerSans-Light"/>
                        </a:rPr>
                        <a:t>Sábados Letivos:</a:t>
                      </a:r>
                      <a:endParaRPr lang="pt-BR" sz="1000" b="1" dirty="0">
                        <a:solidFill>
                          <a:schemeClr val="bg1"/>
                        </a:solidFill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solidFill>
                            <a:schemeClr val="bg1"/>
                          </a:solidFill>
                          <a:effectLst/>
                          <a:latin typeface="dTBommerSans-Light"/>
                        </a:rPr>
                        <a:t>Reposições das folgas:</a:t>
                      </a:r>
                      <a:endParaRPr lang="pt-BR" sz="1000" b="1" dirty="0">
                        <a:solidFill>
                          <a:schemeClr val="bg1"/>
                        </a:solidFill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16805"/>
                  </a:ext>
                </a:extLst>
              </a:tr>
              <a:tr h="125061"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29/06 – Festa Junina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24/05 (sexta-feira)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59768123"/>
                  </a:ext>
                </a:extLst>
              </a:tr>
              <a:tr h="125061"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17/08 – Dia da Família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14/10 (segunda-feira)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84446320"/>
                  </a:ext>
                </a:extLst>
              </a:tr>
              <a:tr h="125061"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20/11 – Mostra de Conhecimento, Arte e Cultura 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***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05047348"/>
                  </a:ext>
                </a:extLst>
              </a:tr>
            </a:tbl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ABAC4B91-F309-0A9D-B4BC-CBC10D95AB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952256"/>
              </p:ext>
            </p:extLst>
          </p:nvPr>
        </p:nvGraphicFramePr>
        <p:xfrm>
          <a:off x="317500" y="3425901"/>
          <a:ext cx="4191000" cy="2331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3715">
                  <a:extLst>
                    <a:ext uri="{9D8B030D-6E8A-4147-A177-3AD203B41FA5}">
                      <a16:colId xmlns:a16="http://schemas.microsoft.com/office/drawing/2014/main" val="3336003596"/>
                    </a:ext>
                  </a:extLst>
                </a:gridCol>
                <a:gridCol w="971223">
                  <a:extLst>
                    <a:ext uri="{9D8B030D-6E8A-4147-A177-3AD203B41FA5}">
                      <a16:colId xmlns:a16="http://schemas.microsoft.com/office/drawing/2014/main" val="3552975244"/>
                    </a:ext>
                  </a:extLst>
                </a:gridCol>
                <a:gridCol w="2296062">
                  <a:extLst>
                    <a:ext uri="{9D8B030D-6E8A-4147-A177-3AD203B41FA5}">
                      <a16:colId xmlns:a16="http://schemas.microsoft.com/office/drawing/2014/main" val="2635832359"/>
                    </a:ext>
                  </a:extLst>
                </a:gridCol>
              </a:tblGrid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Data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Dia da Semana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Feriado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2797220470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01/01/24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segunda-feira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Confraternização Universal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407113369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13/02/24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terça-feira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Carnaval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2999889033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29/03/24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sexta-feira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Semana Santa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758290351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31/03/24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domingo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Páscoa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379771291"/>
                  </a:ext>
                </a:extLst>
              </a:tr>
              <a:tr h="109366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08/04/24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segunda-feira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>
                          <a:effectLst/>
                          <a:latin typeface="dTBommerSans-Light"/>
                        </a:rPr>
                        <a:t>Nossa Senhora da Penha – Padroeira do ES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1046110725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21/04/24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domingo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Tiradentes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3785481120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01/05/24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quarta-feira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Dia do Trabalho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1982826321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23/05/24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quinta-feira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Solo Espiritossantense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4214976054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30/05/24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quinta-feira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Corpus Christi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4250796234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07/09/24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Sábado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Independência do Brasil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4180899431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12/10/24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Sábado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Nossa Srª Aparecida - Padroeira do Brasil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2639235703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15/10/24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terça-feira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Dia do Professor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4096259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02/11/24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sábado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Finados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2068875549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15/11/24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sexta-feira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Proclamação da República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1975054325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20/11/24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quarta-feira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>
                          <a:effectLst/>
                          <a:latin typeface="dTBommerSans-Light"/>
                        </a:rPr>
                        <a:t>Dia Nacional de Zumbi e da Consciência Negra</a:t>
                      </a:r>
                      <a:endParaRPr lang="pt-BR" sz="10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1503616505"/>
                  </a:ext>
                </a:extLst>
              </a:tr>
              <a:tr h="47920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25/12/24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quarta-feira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Natal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2634467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993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0" cy="128905"/>
          </a:xfrm>
          <a:custGeom>
            <a:avLst/>
            <a:gdLst/>
            <a:ahLst/>
            <a:cxnLst/>
            <a:rect l="l" t="t" r="r" b="b"/>
            <a:pathLst>
              <a:path h="128905">
                <a:moveTo>
                  <a:pt x="0" y="0"/>
                </a:moveTo>
                <a:lnTo>
                  <a:pt x="0" y="128397"/>
                </a:lnTo>
                <a:lnTo>
                  <a:pt x="0" y="0"/>
                </a:lnTo>
                <a:close/>
              </a:path>
            </a:pathLst>
          </a:custGeom>
          <a:solidFill>
            <a:srgbClr val="EC6E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541"/>
            <a:ext cx="0" cy="7560309"/>
          </a:xfrm>
          <a:custGeom>
            <a:avLst/>
            <a:gdLst/>
            <a:ahLst/>
            <a:cxnLst/>
            <a:rect l="l" t="t" r="r" b="b"/>
            <a:pathLst>
              <a:path h="7560309">
                <a:moveTo>
                  <a:pt x="0" y="0"/>
                </a:moveTo>
                <a:lnTo>
                  <a:pt x="0" y="7559992"/>
                </a:lnTo>
              </a:path>
            </a:pathLst>
          </a:custGeom>
          <a:ln w="3175">
            <a:solidFill>
              <a:srgbClr val="FDBE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35779" y="627602"/>
          <a:ext cx="1843562" cy="10403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10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JANEIRO</a:t>
                      </a:r>
                      <a:r>
                        <a:rPr lang="pt-BR" sz="800" b="1" spc="-10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 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55563" indent="33338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3189" indent="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2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i="0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29</a:t>
                      </a:r>
                      <a:endParaRPr sz="800" b="1" i="0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5B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35780" y="1781177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0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 err="1">
                <a:solidFill>
                  <a:srgbClr val="005288"/>
                </a:solidFill>
                <a:latin typeface="dTBommerSans-Light"/>
                <a:cs typeface="dTBommerSans-Light"/>
              </a:rPr>
              <a:t>dia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10" dirty="0" err="1">
                <a:solidFill>
                  <a:srgbClr val="005288"/>
                </a:solidFill>
                <a:latin typeface="dTBommerSans-Light"/>
                <a:cs typeface="dTBommerSans-Light"/>
              </a:rPr>
              <a:t>letivo</a:t>
            </a:r>
            <a:endParaRPr sz="700" b="1" dirty="0">
              <a:latin typeface="dTBommerSans-Light"/>
              <a:cs typeface="dTBommerSans-Light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35779" y="2306401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MAIO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-87313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11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588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15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5088" indent="222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7788" indent="20638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29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35779" y="3983413"/>
          <a:ext cx="1843562" cy="10403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SETEMBRO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271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8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15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11</a:t>
                      </a:r>
                      <a:endParaRPr sz="800" b="1" spc="-15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15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20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438" indent="1587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22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7788" indent="952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29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30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spc="-1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spc="-1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spc="-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197962" y="627601"/>
          <a:ext cx="1843562" cy="1041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FEVEREIRO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55563" indent="33338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19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28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29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197962" y="2306400"/>
          <a:ext cx="1843562" cy="1187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JUNHO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55563" indent="33338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763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20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11</a:t>
                      </a:r>
                      <a:endParaRPr sz="800" b="1" spc="-2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20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12</a:t>
                      </a:r>
                      <a:endParaRPr sz="800" b="1" spc="-2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30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13</a:t>
                      </a:r>
                      <a:endParaRPr sz="800" b="1" spc="-3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indent="-87313"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Times New Roman"/>
                        </a:rPr>
                        <a:t>29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30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indent="-87313"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135684"/>
                  </a:ext>
                </a:extLst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2210519" y="3983413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OUTUBRO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46038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-87313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indent="11113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20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30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31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4182610" y="3983413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10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NOVEMBRO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588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spc="-3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5885" indent="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30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11</a:t>
                      </a:r>
                      <a:endParaRPr sz="800" b="1" spc="-3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30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12</a:t>
                      </a:r>
                      <a:endParaRPr sz="800" b="1" spc="-3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7950" indent="0" algn="r">
                        <a:lnSpc>
                          <a:spcPct val="100000"/>
                        </a:lnSpc>
                        <a:spcBef>
                          <a:spcPts val="229"/>
                        </a:spcBef>
                        <a:tabLst>
                          <a:tab pos="88900" algn="l"/>
                        </a:tabLst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2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29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Times New Roman"/>
                        </a:rPr>
                        <a:t>30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6173178" y="619077"/>
          <a:ext cx="1843562" cy="1041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ABRIL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2763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10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038" indent="4127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17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15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5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  24</a:t>
                      </a:r>
                      <a:endParaRPr sz="800" b="1" spc="-5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4613" indent="26988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30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842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spc="-2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6215462" y="2322650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20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AGOSTO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081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  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87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5250" indent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 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96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 23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87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30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Times New Roman"/>
                        </a:rPr>
                        <a:t>31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9" name="object 5">
            <a:extLst>
              <a:ext uri="{FF2B5EF4-FFF2-40B4-BE49-F238E27FC236}">
                <a16:creationId xmlns:a16="http://schemas.microsoft.com/office/drawing/2014/main" id="{13F0EB64-33B1-454B-AC9C-95D0A83BB10A}"/>
              </a:ext>
            </a:extLst>
          </p:cNvPr>
          <p:cNvSpPr txBox="1"/>
          <p:nvPr/>
        </p:nvSpPr>
        <p:spPr>
          <a:xfrm>
            <a:off x="2206978" y="1759517"/>
            <a:ext cx="1850644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17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 err="1">
                <a:solidFill>
                  <a:srgbClr val="005288"/>
                </a:solidFill>
                <a:latin typeface="dTBommerSans-Light"/>
                <a:cs typeface="dTBommerSans-Light"/>
              </a:rPr>
              <a:t>dias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10" dirty="0" err="1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lang="pt-BR" sz="700" b="1" spc="-10" dirty="0">
              <a:solidFill>
                <a:srgbClr val="005288"/>
              </a:solidFill>
              <a:latin typeface="dTBommerSans-Light"/>
              <a:cs typeface="dTBommerSans-Light"/>
            </a:endParaRPr>
          </a:p>
        </p:txBody>
      </p:sp>
      <p:sp>
        <p:nvSpPr>
          <p:cNvPr id="30" name="object 5">
            <a:extLst>
              <a:ext uri="{FF2B5EF4-FFF2-40B4-BE49-F238E27FC236}">
                <a16:creationId xmlns:a16="http://schemas.microsoft.com/office/drawing/2014/main" id="{B73BB3B3-B9BE-4045-949F-87F0CA15E3AE}"/>
              </a:ext>
            </a:extLst>
          </p:cNvPr>
          <p:cNvSpPr txBox="1"/>
          <p:nvPr/>
        </p:nvSpPr>
        <p:spPr>
          <a:xfrm>
            <a:off x="4175528" y="1811430"/>
            <a:ext cx="1850644" cy="1575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4E82"/>
                </a:solidFill>
                <a:latin typeface="dTBommerSans-Light"/>
                <a:cs typeface="dTBommerSans-Light"/>
              </a:rPr>
              <a:t>19 dias letivos</a:t>
            </a:r>
          </a:p>
        </p:txBody>
      </p:sp>
      <p:sp>
        <p:nvSpPr>
          <p:cNvPr id="31" name="object 5">
            <a:extLst>
              <a:ext uri="{FF2B5EF4-FFF2-40B4-BE49-F238E27FC236}">
                <a16:creationId xmlns:a16="http://schemas.microsoft.com/office/drawing/2014/main" id="{55A832CA-CE6B-8740-ACE5-E99C569385CE}"/>
              </a:ext>
            </a:extLst>
          </p:cNvPr>
          <p:cNvSpPr txBox="1"/>
          <p:nvPr/>
        </p:nvSpPr>
        <p:spPr>
          <a:xfrm>
            <a:off x="6212859" y="1748632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21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2" name="object 5">
            <a:extLst>
              <a:ext uri="{FF2B5EF4-FFF2-40B4-BE49-F238E27FC236}">
                <a16:creationId xmlns:a16="http://schemas.microsoft.com/office/drawing/2014/main" id="{B9041F4E-DE9F-DD48-A5AC-9EC7FCFE6BAC}"/>
              </a:ext>
            </a:extLst>
          </p:cNvPr>
          <p:cNvSpPr txBox="1"/>
          <p:nvPr/>
        </p:nvSpPr>
        <p:spPr>
          <a:xfrm>
            <a:off x="366607" y="3405043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18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3" name="object 5">
            <a:extLst>
              <a:ext uri="{FF2B5EF4-FFF2-40B4-BE49-F238E27FC236}">
                <a16:creationId xmlns:a16="http://schemas.microsoft.com/office/drawing/2014/main" id="{E86CEB2A-7F78-FC47-8B0B-7952E7BC824F}"/>
              </a:ext>
            </a:extLst>
          </p:cNvPr>
          <p:cNvSpPr txBox="1"/>
          <p:nvPr/>
        </p:nvSpPr>
        <p:spPr>
          <a:xfrm>
            <a:off x="2274608" y="3483526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21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4" name="object 5">
            <a:extLst>
              <a:ext uri="{FF2B5EF4-FFF2-40B4-BE49-F238E27FC236}">
                <a16:creationId xmlns:a16="http://schemas.microsoft.com/office/drawing/2014/main" id="{776FDB78-C2A9-764B-9AEE-A63F374D3B46}"/>
              </a:ext>
            </a:extLst>
          </p:cNvPr>
          <p:cNvSpPr txBox="1"/>
          <p:nvPr/>
        </p:nvSpPr>
        <p:spPr>
          <a:xfrm>
            <a:off x="4279900" y="3420997"/>
            <a:ext cx="1502410" cy="1575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15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5" name="object 5">
            <a:extLst>
              <a:ext uri="{FF2B5EF4-FFF2-40B4-BE49-F238E27FC236}">
                <a16:creationId xmlns:a16="http://schemas.microsoft.com/office/drawing/2014/main" id="{38B3AAAB-E500-6E4A-B52E-4CF920ADDCB0}"/>
              </a:ext>
            </a:extLst>
          </p:cNvPr>
          <p:cNvSpPr txBox="1"/>
          <p:nvPr/>
        </p:nvSpPr>
        <p:spPr>
          <a:xfrm>
            <a:off x="6386038" y="3453505"/>
            <a:ext cx="1502410" cy="1575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21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6" name="object 5">
            <a:extLst>
              <a:ext uri="{FF2B5EF4-FFF2-40B4-BE49-F238E27FC236}">
                <a16:creationId xmlns:a16="http://schemas.microsoft.com/office/drawing/2014/main" id="{0C2AB8D4-A9C3-3B41-AD64-D9A4759DB55F}"/>
              </a:ext>
            </a:extLst>
          </p:cNvPr>
          <p:cNvSpPr txBox="1"/>
          <p:nvPr/>
        </p:nvSpPr>
        <p:spPr>
          <a:xfrm>
            <a:off x="325014" y="5088626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21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7" name="object 5">
            <a:extLst>
              <a:ext uri="{FF2B5EF4-FFF2-40B4-BE49-F238E27FC236}">
                <a16:creationId xmlns:a16="http://schemas.microsoft.com/office/drawing/2014/main" id="{931F16DB-A498-D94D-8A3F-AF026143F6A2}"/>
              </a:ext>
            </a:extLst>
          </p:cNvPr>
          <p:cNvSpPr txBox="1"/>
          <p:nvPr/>
        </p:nvSpPr>
        <p:spPr>
          <a:xfrm>
            <a:off x="2258790" y="5088626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22 </a:t>
            </a:r>
            <a:r>
              <a:rPr sz="700" b="1" spc="-5" dirty="0" err="1">
                <a:solidFill>
                  <a:srgbClr val="005288"/>
                </a:solidFill>
                <a:latin typeface="dTBommerSans-Light"/>
                <a:cs typeface="dTBommerSans-Light"/>
              </a:rPr>
              <a:t>dias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8" name="object 5">
            <a:extLst>
              <a:ext uri="{FF2B5EF4-FFF2-40B4-BE49-F238E27FC236}">
                <a16:creationId xmlns:a16="http://schemas.microsoft.com/office/drawing/2014/main" id="{B7A082A1-73D9-0942-9601-7596F8D8B097}"/>
              </a:ext>
            </a:extLst>
          </p:cNvPr>
          <p:cNvSpPr txBox="1"/>
          <p:nvPr/>
        </p:nvSpPr>
        <p:spPr>
          <a:xfrm>
            <a:off x="4279900" y="5088626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19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9" name="object 5">
            <a:extLst>
              <a:ext uri="{FF2B5EF4-FFF2-40B4-BE49-F238E27FC236}">
                <a16:creationId xmlns:a16="http://schemas.microsoft.com/office/drawing/2014/main" id="{2D2C2C40-91CF-4140-8265-7DBF32B0ED90}"/>
              </a:ext>
            </a:extLst>
          </p:cNvPr>
          <p:cNvSpPr txBox="1"/>
          <p:nvPr/>
        </p:nvSpPr>
        <p:spPr>
          <a:xfrm>
            <a:off x="6257113" y="5088626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6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graphicFrame>
        <p:nvGraphicFramePr>
          <p:cNvPr id="47" name="Tabela 47">
            <a:extLst>
              <a:ext uri="{FF2B5EF4-FFF2-40B4-BE49-F238E27FC236}">
                <a16:creationId xmlns:a16="http://schemas.microsoft.com/office/drawing/2014/main" id="{824950BE-BE66-374E-B326-1E0D814BE550}"/>
              </a:ext>
            </a:extLst>
          </p:cNvPr>
          <p:cNvGraphicFramePr>
            <a:graphicFrameLocks noGrp="1"/>
          </p:cNvGraphicFramePr>
          <p:nvPr/>
        </p:nvGraphicFramePr>
        <p:xfrm>
          <a:off x="143479" y="5586306"/>
          <a:ext cx="2063499" cy="142998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063499">
                  <a:extLst>
                    <a:ext uri="{9D8B030D-6E8A-4147-A177-3AD203B41FA5}">
                      <a16:colId xmlns:a16="http://schemas.microsoft.com/office/drawing/2014/main" val="2854555699"/>
                    </a:ext>
                  </a:extLst>
                </a:gridCol>
              </a:tblGrid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Férias</a:t>
                      </a:r>
                    </a:p>
                  </a:txBody>
                  <a:tcPr marL="50371" marR="50371" marT="25186" marB="25186" anchor="ctr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349545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Recesso / A Compensar </a:t>
                      </a:r>
                    </a:p>
                  </a:txBody>
                  <a:tcPr marL="50371" marR="50371" marT="25186" marB="25186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087298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Feriados</a:t>
                      </a:r>
                    </a:p>
                  </a:txBody>
                  <a:tcPr marL="50371" marR="50371" marT="25186" marB="25186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11869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Jornada Pastoral Pedagógica</a:t>
                      </a:r>
                    </a:p>
                  </a:txBody>
                  <a:tcPr marL="50371" marR="50371" marT="25186" marB="25186" anchor="ctr">
                    <a:solidFill>
                      <a:srgbClr val="FFD1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549622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Início/Fim das Etapas Letivas</a:t>
                      </a:r>
                    </a:p>
                  </a:txBody>
                  <a:tcPr marL="50371" marR="50371" marT="25186" marB="25186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014578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Sábados Letivos</a:t>
                      </a:r>
                    </a:p>
                  </a:txBody>
                  <a:tcPr marL="50371" marR="50371" marT="25186" marB="25186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235826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rgbClr val="002060"/>
                          </a:solidFill>
                          <a:latin typeface="dT Bommer Sans" pitchFamily="2" charset="77"/>
                        </a:rPr>
                        <a:t>Dia Letivo</a:t>
                      </a:r>
                    </a:p>
                  </a:txBody>
                  <a:tcPr marL="50371" marR="50371" marT="25186" marB="2518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473850"/>
                  </a:ext>
                </a:extLst>
              </a:tr>
            </a:tbl>
          </a:graphicData>
        </a:graphic>
      </p:graphicFrame>
      <p:sp>
        <p:nvSpPr>
          <p:cNvPr id="19" name="Sinal de Subtração 18">
            <a:extLst>
              <a:ext uri="{FF2B5EF4-FFF2-40B4-BE49-F238E27FC236}">
                <a16:creationId xmlns:a16="http://schemas.microsoft.com/office/drawing/2014/main" id="{251C35F3-AC60-2BDE-B124-B4B5C27882E2}"/>
              </a:ext>
            </a:extLst>
          </p:cNvPr>
          <p:cNvSpPr/>
          <p:nvPr/>
        </p:nvSpPr>
        <p:spPr>
          <a:xfrm rot="16200000">
            <a:off x="3257828" y="994394"/>
            <a:ext cx="107335" cy="4572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inal de Subtração 20">
            <a:extLst>
              <a:ext uri="{FF2B5EF4-FFF2-40B4-BE49-F238E27FC236}">
                <a16:creationId xmlns:a16="http://schemas.microsoft.com/office/drawing/2014/main" id="{6C3FD18D-B225-7A47-DE6E-0ACA857E0E51}"/>
              </a:ext>
            </a:extLst>
          </p:cNvPr>
          <p:cNvSpPr/>
          <p:nvPr/>
        </p:nvSpPr>
        <p:spPr>
          <a:xfrm rot="16200000">
            <a:off x="928297" y="2958076"/>
            <a:ext cx="107335" cy="4572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inal de Subtração 22">
            <a:extLst>
              <a:ext uri="{FF2B5EF4-FFF2-40B4-BE49-F238E27FC236}">
                <a16:creationId xmlns:a16="http://schemas.microsoft.com/office/drawing/2014/main" id="{F3DAB086-D3C3-70F6-1C29-C46AEA14D24D}"/>
              </a:ext>
            </a:extLst>
          </p:cNvPr>
          <p:cNvSpPr/>
          <p:nvPr/>
        </p:nvSpPr>
        <p:spPr>
          <a:xfrm rot="16200000">
            <a:off x="1193814" y="2951127"/>
            <a:ext cx="107335" cy="4572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inal de Subtração 24">
            <a:extLst>
              <a:ext uri="{FF2B5EF4-FFF2-40B4-BE49-F238E27FC236}">
                <a16:creationId xmlns:a16="http://schemas.microsoft.com/office/drawing/2014/main" id="{09DF0879-046E-4FF9-184F-DFA1F12C91D1}"/>
              </a:ext>
            </a:extLst>
          </p:cNvPr>
          <p:cNvSpPr/>
          <p:nvPr/>
        </p:nvSpPr>
        <p:spPr>
          <a:xfrm rot="16200000" flipV="1">
            <a:off x="7423644" y="3259981"/>
            <a:ext cx="107335" cy="45719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   </a:t>
            </a:r>
          </a:p>
        </p:txBody>
      </p:sp>
      <p:sp>
        <p:nvSpPr>
          <p:cNvPr id="27" name="Sinal de Subtração 26">
            <a:extLst>
              <a:ext uri="{FF2B5EF4-FFF2-40B4-BE49-F238E27FC236}">
                <a16:creationId xmlns:a16="http://schemas.microsoft.com/office/drawing/2014/main" id="{09610E2C-E2D0-0FC6-6858-C5F9DEDC27BE}"/>
              </a:ext>
            </a:extLst>
          </p:cNvPr>
          <p:cNvSpPr/>
          <p:nvPr/>
        </p:nvSpPr>
        <p:spPr>
          <a:xfrm rot="16200000">
            <a:off x="7690262" y="3268753"/>
            <a:ext cx="107335" cy="4572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 descr="Texto&#10;&#10;Descrição gerada automaticamente">
            <a:extLst>
              <a:ext uri="{FF2B5EF4-FFF2-40B4-BE49-F238E27FC236}">
                <a16:creationId xmlns:a16="http://schemas.microsoft.com/office/drawing/2014/main" id="{E10BD25C-EEF4-BD45-9DF1-8C83C7AFDA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500" y="6049404"/>
            <a:ext cx="1944475" cy="1080254"/>
          </a:xfrm>
          <a:prstGeom prst="rect">
            <a:avLst/>
          </a:prstGeom>
        </p:spPr>
      </p:pic>
      <p:graphicFrame>
        <p:nvGraphicFramePr>
          <p:cNvPr id="15" name="Tabela 47">
            <a:extLst>
              <a:ext uri="{FF2B5EF4-FFF2-40B4-BE49-F238E27FC236}">
                <a16:creationId xmlns:a16="http://schemas.microsoft.com/office/drawing/2014/main" id="{2778B026-D24C-FA75-1E6D-82FECC950C27}"/>
              </a:ext>
            </a:extLst>
          </p:cNvPr>
          <p:cNvGraphicFramePr>
            <a:graphicFrameLocks noGrp="1"/>
          </p:cNvGraphicFramePr>
          <p:nvPr/>
        </p:nvGraphicFramePr>
        <p:xfrm>
          <a:off x="2249870" y="5688448"/>
          <a:ext cx="2063499" cy="122570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063499">
                  <a:extLst>
                    <a:ext uri="{9D8B030D-6E8A-4147-A177-3AD203B41FA5}">
                      <a16:colId xmlns:a16="http://schemas.microsoft.com/office/drawing/2014/main" val="2854555699"/>
                    </a:ext>
                  </a:extLst>
                </a:gridCol>
              </a:tblGrid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Entrega de Resultados</a:t>
                      </a:r>
                    </a:p>
                  </a:txBody>
                  <a:tcPr marL="50371" marR="50371" marT="25186" marB="25186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349545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Conselho de Classe</a:t>
                      </a:r>
                    </a:p>
                  </a:txBody>
                  <a:tcPr marL="50371" marR="50371" marT="25186" marB="25186" anchor="ctr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087298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Recuperação</a:t>
                      </a:r>
                      <a:r>
                        <a:rPr lang="pt-BR" sz="800" b="1" baseline="0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 Final</a:t>
                      </a:r>
                      <a:endParaRPr lang="pt-BR" sz="800" b="1" dirty="0">
                        <a:solidFill>
                          <a:schemeClr val="bg1"/>
                        </a:solidFill>
                        <a:latin typeface="dT Bommer Sans" pitchFamily="2" charset="77"/>
                      </a:endParaRPr>
                    </a:p>
                  </a:txBody>
                  <a:tcPr marL="50371" marR="50371" marT="25186" marB="25186"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11869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Recuperação Trimestral</a:t>
                      </a:r>
                    </a:p>
                  </a:txBody>
                  <a:tcPr marL="50371" marR="50371" marT="25186" marB="25186" anchor="ctr"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549622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Plantão de Atendimento aos Pais</a:t>
                      </a:r>
                    </a:p>
                  </a:txBody>
                  <a:tcPr marL="50371" marR="50371" marT="25186" marB="25186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014578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Último Dia Letivo</a:t>
                      </a:r>
                    </a:p>
                  </a:txBody>
                  <a:tcPr marL="50371" marR="50371" marT="25186" marB="25186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235826"/>
                  </a:ext>
                </a:extLst>
              </a:tr>
            </a:tbl>
          </a:graphicData>
        </a:graphic>
      </p:graphicFrame>
      <p:sp>
        <p:nvSpPr>
          <p:cNvPr id="7" name="Sinal de Subtração 6">
            <a:extLst>
              <a:ext uri="{FF2B5EF4-FFF2-40B4-BE49-F238E27FC236}">
                <a16:creationId xmlns:a16="http://schemas.microsoft.com/office/drawing/2014/main" id="{434D4855-9F20-AFFF-6B3A-6638060DFF23}"/>
              </a:ext>
            </a:extLst>
          </p:cNvPr>
          <p:cNvSpPr/>
          <p:nvPr/>
        </p:nvSpPr>
        <p:spPr>
          <a:xfrm rot="16200000">
            <a:off x="1198910" y="3254818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inal de Subtração 10">
            <a:extLst>
              <a:ext uri="{FF2B5EF4-FFF2-40B4-BE49-F238E27FC236}">
                <a16:creationId xmlns:a16="http://schemas.microsoft.com/office/drawing/2014/main" id="{F56C8469-177E-F7D3-CC1C-9F3AAC98F9FB}"/>
              </a:ext>
            </a:extLst>
          </p:cNvPr>
          <p:cNvSpPr/>
          <p:nvPr/>
        </p:nvSpPr>
        <p:spPr>
          <a:xfrm rot="16200000">
            <a:off x="3664117" y="2818434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inal de Subtração 12">
            <a:extLst>
              <a:ext uri="{FF2B5EF4-FFF2-40B4-BE49-F238E27FC236}">
                <a16:creationId xmlns:a16="http://schemas.microsoft.com/office/drawing/2014/main" id="{D299D5E4-C5D7-8E76-A17E-9277D6EE8D77}"/>
              </a:ext>
            </a:extLst>
          </p:cNvPr>
          <p:cNvSpPr/>
          <p:nvPr/>
        </p:nvSpPr>
        <p:spPr>
          <a:xfrm rot="16200000">
            <a:off x="664657" y="3258308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inal de Subtração 16">
            <a:extLst>
              <a:ext uri="{FF2B5EF4-FFF2-40B4-BE49-F238E27FC236}">
                <a16:creationId xmlns:a16="http://schemas.microsoft.com/office/drawing/2014/main" id="{4816A4E8-3BA3-6E21-346B-28B9605483B6}"/>
              </a:ext>
            </a:extLst>
          </p:cNvPr>
          <p:cNvSpPr/>
          <p:nvPr/>
        </p:nvSpPr>
        <p:spPr>
          <a:xfrm rot="16200000">
            <a:off x="2877493" y="2811480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Sinal de Subtração 40">
            <a:extLst>
              <a:ext uri="{FF2B5EF4-FFF2-40B4-BE49-F238E27FC236}">
                <a16:creationId xmlns:a16="http://schemas.microsoft.com/office/drawing/2014/main" id="{B695F86A-FF95-E1FF-9F3C-D9F2F42F3FE0}"/>
              </a:ext>
            </a:extLst>
          </p:cNvPr>
          <p:cNvSpPr/>
          <p:nvPr/>
        </p:nvSpPr>
        <p:spPr>
          <a:xfrm rot="16200000">
            <a:off x="2621272" y="2962395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inal de Subtração 41">
            <a:extLst>
              <a:ext uri="{FF2B5EF4-FFF2-40B4-BE49-F238E27FC236}">
                <a16:creationId xmlns:a16="http://schemas.microsoft.com/office/drawing/2014/main" id="{DDF9431C-8333-C9E8-2CB0-A31CDC8FE457}"/>
              </a:ext>
            </a:extLst>
          </p:cNvPr>
          <p:cNvSpPr/>
          <p:nvPr/>
        </p:nvSpPr>
        <p:spPr>
          <a:xfrm rot="16200000">
            <a:off x="2879094" y="2958077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Sinal de Subtração 43">
            <a:extLst>
              <a:ext uri="{FF2B5EF4-FFF2-40B4-BE49-F238E27FC236}">
                <a16:creationId xmlns:a16="http://schemas.microsoft.com/office/drawing/2014/main" id="{7A662AB7-AD68-B3DC-C2FF-862C14FE7B8C}"/>
              </a:ext>
            </a:extLst>
          </p:cNvPr>
          <p:cNvSpPr/>
          <p:nvPr/>
        </p:nvSpPr>
        <p:spPr>
          <a:xfrm rot="16200000">
            <a:off x="933318" y="3252280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Sinal de Subtração 44">
            <a:extLst>
              <a:ext uri="{FF2B5EF4-FFF2-40B4-BE49-F238E27FC236}">
                <a16:creationId xmlns:a16="http://schemas.microsoft.com/office/drawing/2014/main" id="{8362D0EA-08AE-176E-E36D-BAB8F924A17B}"/>
              </a:ext>
            </a:extLst>
          </p:cNvPr>
          <p:cNvSpPr/>
          <p:nvPr/>
        </p:nvSpPr>
        <p:spPr>
          <a:xfrm rot="16200000">
            <a:off x="3147321" y="2809639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Sinal de Subtração 50">
            <a:extLst>
              <a:ext uri="{FF2B5EF4-FFF2-40B4-BE49-F238E27FC236}">
                <a16:creationId xmlns:a16="http://schemas.microsoft.com/office/drawing/2014/main" id="{A40B78EE-60B0-294B-5564-B9140F891FF5}"/>
              </a:ext>
            </a:extLst>
          </p:cNvPr>
          <p:cNvSpPr/>
          <p:nvPr/>
        </p:nvSpPr>
        <p:spPr>
          <a:xfrm rot="16200000">
            <a:off x="3417149" y="2823075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Sinal de Subtração 51">
            <a:extLst>
              <a:ext uri="{FF2B5EF4-FFF2-40B4-BE49-F238E27FC236}">
                <a16:creationId xmlns:a16="http://schemas.microsoft.com/office/drawing/2014/main" id="{85A4BF3E-67CD-1C6D-C07A-2A54282458A3}"/>
              </a:ext>
            </a:extLst>
          </p:cNvPr>
          <p:cNvSpPr/>
          <p:nvPr/>
        </p:nvSpPr>
        <p:spPr>
          <a:xfrm rot="16200000">
            <a:off x="2603569" y="2804233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Sinal de Subtração 52">
            <a:extLst>
              <a:ext uri="{FF2B5EF4-FFF2-40B4-BE49-F238E27FC236}">
                <a16:creationId xmlns:a16="http://schemas.microsoft.com/office/drawing/2014/main" id="{DD497E97-7D01-7093-D456-5977CDD51F8E}"/>
              </a:ext>
            </a:extLst>
          </p:cNvPr>
          <p:cNvSpPr/>
          <p:nvPr/>
        </p:nvSpPr>
        <p:spPr>
          <a:xfrm rot="16200000">
            <a:off x="647337" y="4931765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Sinal de Subtração 53">
            <a:extLst>
              <a:ext uri="{FF2B5EF4-FFF2-40B4-BE49-F238E27FC236}">
                <a16:creationId xmlns:a16="http://schemas.microsoft.com/office/drawing/2014/main" id="{B508F960-620E-5CB2-8F2E-BD8E6C335F15}"/>
              </a:ext>
            </a:extLst>
          </p:cNvPr>
          <p:cNvSpPr/>
          <p:nvPr/>
        </p:nvSpPr>
        <p:spPr>
          <a:xfrm rot="16200000">
            <a:off x="3147322" y="4339923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Sinal de Subtração 55">
            <a:extLst>
              <a:ext uri="{FF2B5EF4-FFF2-40B4-BE49-F238E27FC236}">
                <a16:creationId xmlns:a16="http://schemas.microsoft.com/office/drawing/2014/main" id="{ADE18576-C079-73B6-EC3F-A4865E8B4EAF}"/>
              </a:ext>
            </a:extLst>
          </p:cNvPr>
          <p:cNvSpPr/>
          <p:nvPr/>
        </p:nvSpPr>
        <p:spPr>
          <a:xfrm rot="16200000">
            <a:off x="1716256" y="4632856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Sinal de Subtração 56">
            <a:extLst>
              <a:ext uri="{FF2B5EF4-FFF2-40B4-BE49-F238E27FC236}">
                <a16:creationId xmlns:a16="http://schemas.microsoft.com/office/drawing/2014/main" id="{7FAAC151-E946-94C8-A7CE-62802FD3607D}"/>
              </a:ext>
            </a:extLst>
          </p:cNvPr>
          <p:cNvSpPr/>
          <p:nvPr/>
        </p:nvSpPr>
        <p:spPr>
          <a:xfrm rot="16200000">
            <a:off x="1455035" y="4632855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Sinal de Subtração 57">
            <a:extLst>
              <a:ext uri="{FF2B5EF4-FFF2-40B4-BE49-F238E27FC236}">
                <a16:creationId xmlns:a16="http://schemas.microsoft.com/office/drawing/2014/main" id="{70DAE39B-CC54-44E4-186F-61CD9D628207}"/>
              </a:ext>
            </a:extLst>
          </p:cNvPr>
          <p:cNvSpPr/>
          <p:nvPr/>
        </p:nvSpPr>
        <p:spPr>
          <a:xfrm rot="16200000">
            <a:off x="645144" y="4786927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Sinal de Subtração 58">
            <a:extLst>
              <a:ext uri="{FF2B5EF4-FFF2-40B4-BE49-F238E27FC236}">
                <a16:creationId xmlns:a16="http://schemas.microsoft.com/office/drawing/2014/main" id="{6C221D68-AEB6-14EE-84B7-C4EF6367F738}"/>
              </a:ext>
            </a:extLst>
          </p:cNvPr>
          <p:cNvSpPr/>
          <p:nvPr/>
        </p:nvSpPr>
        <p:spPr>
          <a:xfrm rot="16200000">
            <a:off x="925118" y="4778719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Sinal de Subtração 59">
            <a:extLst>
              <a:ext uri="{FF2B5EF4-FFF2-40B4-BE49-F238E27FC236}">
                <a16:creationId xmlns:a16="http://schemas.microsoft.com/office/drawing/2014/main" id="{C9F28B07-48CA-82BB-1A0F-BDC30A3371B2}"/>
              </a:ext>
            </a:extLst>
          </p:cNvPr>
          <p:cNvSpPr/>
          <p:nvPr/>
        </p:nvSpPr>
        <p:spPr>
          <a:xfrm rot="16200000">
            <a:off x="1193978" y="3109870"/>
            <a:ext cx="107335" cy="45720"/>
          </a:xfrm>
          <a:prstGeom prst="mathMinus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Sinal de Subtração 60">
            <a:extLst>
              <a:ext uri="{FF2B5EF4-FFF2-40B4-BE49-F238E27FC236}">
                <a16:creationId xmlns:a16="http://schemas.microsoft.com/office/drawing/2014/main" id="{3F34D38D-9C74-51FC-1125-ADC936DE4962}"/>
              </a:ext>
            </a:extLst>
          </p:cNvPr>
          <p:cNvSpPr/>
          <p:nvPr/>
        </p:nvSpPr>
        <p:spPr>
          <a:xfrm rot="16200000">
            <a:off x="1193814" y="4637357"/>
            <a:ext cx="107335" cy="45720"/>
          </a:xfrm>
          <a:prstGeom prst="mathMinus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Sinal de Subtração 49">
            <a:extLst>
              <a:ext uri="{FF2B5EF4-FFF2-40B4-BE49-F238E27FC236}">
                <a16:creationId xmlns:a16="http://schemas.microsoft.com/office/drawing/2014/main" id="{93D4F330-14C1-B797-8CE7-5124D9990D93}"/>
              </a:ext>
            </a:extLst>
          </p:cNvPr>
          <p:cNvSpPr/>
          <p:nvPr/>
        </p:nvSpPr>
        <p:spPr>
          <a:xfrm rot="16200000">
            <a:off x="1977866" y="2958297"/>
            <a:ext cx="107335" cy="45720"/>
          </a:xfrm>
          <a:prstGeom prst="mathMinus">
            <a:avLst/>
          </a:prstGeom>
          <a:solidFill>
            <a:srgbClr val="003300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Sinal de Subtração 64">
            <a:extLst>
              <a:ext uri="{FF2B5EF4-FFF2-40B4-BE49-F238E27FC236}">
                <a16:creationId xmlns:a16="http://schemas.microsoft.com/office/drawing/2014/main" id="{D5EBA303-D7A3-7E9F-8474-1280C1861A73}"/>
              </a:ext>
            </a:extLst>
          </p:cNvPr>
          <p:cNvSpPr/>
          <p:nvPr/>
        </p:nvSpPr>
        <p:spPr>
          <a:xfrm rot="16200000">
            <a:off x="1975573" y="4497278"/>
            <a:ext cx="107335" cy="45720"/>
          </a:xfrm>
          <a:prstGeom prst="mathMinus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Sinal de Subtração 65">
            <a:extLst>
              <a:ext uri="{FF2B5EF4-FFF2-40B4-BE49-F238E27FC236}">
                <a16:creationId xmlns:a16="http://schemas.microsoft.com/office/drawing/2014/main" id="{5CE9D53E-72EF-6607-9372-7996DC634A50}"/>
              </a:ext>
            </a:extLst>
          </p:cNvPr>
          <p:cNvSpPr/>
          <p:nvPr/>
        </p:nvSpPr>
        <p:spPr>
          <a:xfrm rot="16200000">
            <a:off x="2875434" y="4339924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2" name="Tabela 61">
            <a:extLst>
              <a:ext uri="{FF2B5EF4-FFF2-40B4-BE49-F238E27FC236}">
                <a16:creationId xmlns:a16="http://schemas.microsoft.com/office/drawing/2014/main" id="{4C41AE77-565C-FBDB-03FA-D25758FAEA3A}"/>
              </a:ext>
            </a:extLst>
          </p:cNvPr>
          <p:cNvGraphicFramePr>
            <a:graphicFrameLocks noGrp="1"/>
          </p:cNvGraphicFramePr>
          <p:nvPr/>
        </p:nvGraphicFramePr>
        <p:xfrm>
          <a:off x="5138276" y="5762625"/>
          <a:ext cx="2570624" cy="838199"/>
        </p:xfrm>
        <a:graphic>
          <a:graphicData uri="http://schemas.openxmlformats.org/drawingml/2006/table">
            <a:tbl>
              <a:tblPr firstRow="1" firstCol="1" bandRow="1"/>
              <a:tblGrid>
                <a:gridCol w="1087373">
                  <a:extLst>
                    <a:ext uri="{9D8B030D-6E8A-4147-A177-3AD203B41FA5}">
                      <a16:colId xmlns:a16="http://schemas.microsoft.com/office/drawing/2014/main" val="4257754478"/>
                    </a:ext>
                  </a:extLst>
                </a:gridCol>
                <a:gridCol w="981945">
                  <a:extLst>
                    <a:ext uri="{9D8B030D-6E8A-4147-A177-3AD203B41FA5}">
                      <a16:colId xmlns:a16="http://schemas.microsoft.com/office/drawing/2014/main" val="3204967942"/>
                    </a:ext>
                  </a:extLst>
                </a:gridCol>
                <a:gridCol w="501306">
                  <a:extLst>
                    <a:ext uri="{9D8B030D-6E8A-4147-A177-3AD203B41FA5}">
                      <a16:colId xmlns:a16="http://schemas.microsoft.com/office/drawing/2014/main" val="4016741518"/>
                    </a:ext>
                  </a:extLst>
                </a:gridCol>
              </a:tblGrid>
              <a:tr h="15545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DIAS LETIVOS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349099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1ª etapa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01/2 a 14/5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 dias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9065271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2ª etapa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15/5 a 29/8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 dias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950876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3ª etapa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30/8 a 12/12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 dias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490030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 dias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6652"/>
                  </a:ext>
                </a:extLst>
              </a:tr>
            </a:tbl>
          </a:graphicData>
        </a:graphic>
      </p:graphicFrame>
      <p:sp>
        <p:nvSpPr>
          <p:cNvPr id="63" name="Sinal de Subtração 62">
            <a:extLst>
              <a:ext uri="{FF2B5EF4-FFF2-40B4-BE49-F238E27FC236}">
                <a16:creationId xmlns:a16="http://schemas.microsoft.com/office/drawing/2014/main" id="{1AC5DC08-31BC-7195-A181-9D1AC0DBD2B9}"/>
              </a:ext>
            </a:extLst>
          </p:cNvPr>
          <p:cNvSpPr/>
          <p:nvPr/>
        </p:nvSpPr>
        <p:spPr>
          <a:xfrm rot="16200000">
            <a:off x="1198910" y="4778719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Sinal de Subtração 66">
            <a:extLst>
              <a:ext uri="{FF2B5EF4-FFF2-40B4-BE49-F238E27FC236}">
                <a16:creationId xmlns:a16="http://schemas.microsoft.com/office/drawing/2014/main" id="{8F1504F1-62C7-C4A1-4FD4-859E42A47258}"/>
              </a:ext>
            </a:extLst>
          </p:cNvPr>
          <p:cNvSpPr/>
          <p:nvPr/>
        </p:nvSpPr>
        <p:spPr>
          <a:xfrm rot="16200000">
            <a:off x="1448027" y="4778718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Sinal de Subtração 67">
            <a:extLst>
              <a:ext uri="{FF2B5EF4-FFF2-40B4-BE49-F238E27FC236}">
                <a16:creationId xmlns:a16="http://schemas.microsoft.com/office/drawing/2014/main" id="{BC14D0E0-A66F-31DD-AB92-3F64809730D2}"/>
              </a:ext>
            </a:extLst>
          </p:cNvPr>
          <p:cNvSpPr/>
          <p:nvPr/>
        </p:nvSpPr>
        <p:spPr>
          <a:xfrm rot="16200000">
            <a:off x="1711970" y="4786927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3" name="object 22">
            <a:extLst>
              <a:ext uri="{FF2B5EF4-FFF2-40B4-BE49-F238E27FC236}">
                <a16:creationId xmlns:a16="http://schemas.microsoft.com/office/drawing/2014/main" id="{F73A1719-54A5-8297-4E36-B4C6E7C344AA}"/>
              </a:ext>
            </a:extLst>
          </p:cNvPr>
          <p:cNvGraphicFramePr>
            <a:graphicFrameLocks noGrp="1"/>
          </p:cNvGraphicFramePr>
          <p:nvPr/>
        </p:nvGraphicFramePr>
        <p:xfrm>
          <a:off x="4149920" y="601244"/>
          <a:ext cx="1843562" cy="11878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MARÇO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t-BR" sz="800" b="1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127635" indent="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11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6520" indent="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15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5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20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spc="-25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30</a:t>
                      </a:r>
                      <a:endParaRPr sz="800" b="1" spc="-2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31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spc="-2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198926"/>
                  </a:ext>
                </a:extLst>
              </a:tr>
            </a:tbl>
          </a:graphicData>
        </a:graphic>
      </p:graphicFrame>
      <p:sp>
        <p:nvSpPr>
          <p:cNvPr id="46" name="Sinal de Subtração 45">
            <a:extLst>
              <a:ext uri="{FF2B5EF4-FFF2-40B4-BE49-F238E27FC236}">
                <a16:creationId xmlns:a16="http://schemas.microsoft.com/office/drawing/2014/main" id="{C06B0410-2302-DDC2-9A47-5A77CC0AFB72}"/>
              </a:ext>
            </a:extLst>
          </p:cNvPr>
          <p:cNvSpPr/>
          <p:nvPr/>
        </p:nvSpPr>
        <p:spPr>
          <a:xfrm rot="16200000">
            <a:off x="5107469" y="1400204"/>
            <a:ext cx="107335" cy="45720"/>
          </a:xfrm>
          <a:prstGeom prst="mathMinus">
            <a:avLst/>
          </a:prstGeom>
          <a:solidFill>
            <a:srgbClr val="003300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9" name="Conector reto 48">
            <a:extLst>
              <a:ext uri="{FF2B5EF4-FFF2-40B4-BE49-F238E27FC236}">
                <a16:creationId xmlns:a16="http://schemas.microsoft.com/office/drawing/2014/main" id="{D83239DA-51A4-1F8F-4ED9-A199A036D990}"/>
              </a:ext>
            </a:extLst>
          </p:cNvPr>
          <p:cNvCxnSpPr/>
          <p:nvPr/>
        </p:nvCxnSpPr>
        <p:spPr>
          <a:xfrm>
            <a:off x="1308100" y="1419225"/>
            <a:ext cx="216455" cy="57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001C0D87-B434-58FE-73D6-69671F921860}"/>
              </a:ext>
            </a:extLst>
          </p:cNvPr>
          <p:cNvCxnSpPr/>
          <p:nvPr/>
        </p:nvCxnSpPr>
        <p:spPr>
          <a:xfrm>
            <a:off x="1553468" y="1433209"/>
            <a:ext cx="216455" cy="57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8">
            <a:extLst>
              <a:ext uri="{FF2B5EF4-FFF2-40B4-BE49-F238E27FC236}">
                <a16:creationId xmlns:a16="http://schemas.microsoft.com/office/drawing/2014/main" id="{D1B41D93-A0F2-A64C-3E57-9DA34BFB5C66}"/>
              </a:ext>
            </a:extLst>
          </p:cNvPr>
          <p:cNvGraphicFramePr>
            <a:graphicFrameLocks noGrp="1"/>
          </p:cNvGraphicFramePr>
          <p:nvPr/>
        </p:nvGraphicFramePr>
        <p:xfrm>
          <a:off x="4182610" y="2306400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JULHO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271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3081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5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7</a:t>
                      </a:r>
                      <a:endParaRPr sz="800" b="1" spc="-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127635" indent="-8572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10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038" indent="39688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350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17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969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  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0223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96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  31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842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9" name="object 26">
            <a:extLst>
              <a:ext uri="{FF2B5EF4-FFF2-40B4-BE49-F238E27FC236}">
                <a16:creationId xmlns:a16="http://schemas.microsoft.com/office/drawing/2014/main" id="{68FCD598-E981-B738-DC75-23151319E03A}"/>
              </a:ext>
            </a:extLst>
          </p:cNvPr>
          <p:cNvGraphicFramePr>
            <a:graphicFrameLocks noGrp="1"/>
          </p:cNvGraphicFramePr>
          <p:nvPr/>
        </p:nvGraphicFramePr>
        <p:xfrm>
          <a:off x="6287909" y="3983413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DEZEMBRO</a:t>
                      </a:r>
                      <a:r>
                        <a:rPr lang="pt-BR" sz="8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 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121920" indent="-87313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 11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160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96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2">
                <a:tc>
                  <a:txBody>
                    <a:bodyPr/>
                    <a:lstStyle/>
                    <a:p>
                      <a:pPr marL="9842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5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30</a:t>
                      </a:r>
                      <a:endParaRPr sz="800" b="1" spc="-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R="9334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0" name="Sinal de Subtração 69">
            <a:extLst>
              <a:ext uri="{FF2B5EF4-FFF2-40B4-BE49-F238E27FC236}">
                <a16:creationId xmlns:a16="http://schemas.microsoft.com/office/drawing/2014/main" id="{07AAB90E-5536-E90E-8DCD-878BA2EAF6E5}"/>
              </a:ext>
            </a:extLst>
          </p:cNvPr>
          <p:cNvSpPr/>
          <p:nvPr/>
        </p:nvSpPr>
        <p:spPr>
          <a:xfrm rot="16200000" flipV="1">
            <a:off x="6687492" y="4486804"/>
            <a:ext cx="107335" cy="45719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   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B111A2FB-6969-E80D-445A-2D6AE635ED59}"/>
              </a:ext>
            </a:extLst>
          </p:cNvPr>
          <p:cNvSpPr txBox="1"/>
          <p:nvPr/>
        </p:nvSpPr>
        <p:spPr>
          <a:xfrm>
            <a:off x="325014" y="152323"/>
            <a:ext cx="867928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t-BR" sz="1600" b="1" spc="-5" dirty="0">
                <a:solidFill>
                  <a:srgbClr val="005288"/>
                </a:solidFill>
                <a:latin typeface="dT Bommer Sans"/>
                <a:cs typeface="dT Bommer Sans"/>
              </a:rPr>
              <a:t>Calendário </a:t>
            </a:r>
            <a:r>
              <a:rPr lang="pt-BR" sz="1600" b="1" spc="-15" dirty="0">
                <a:solidFill>
                  <a:srgbClr val="005288"/>
                </a:solidFill>
                <a:latin typeface="dT Bommer Sans"/>
                <a:cs typeface="dT Bommer Sans"/>
              </a:rPr>
              <a:t>Letivo </a:t>
            </a:r>
            <a:r>
              <a:rPr lang="pt-BR" sz="1600" b="1" spc="-10" dirty="0">
                <a:solidFill>
                  <a:srgbClr val="005288"/>
                </a:solidFill>
                <a:latin typeface="dT Bommer Sans"/>
                <a:cs typeface="dT Bommer Sans"/>
              </a:rPr>
              <a:t>2024 – 9º ano - Ensino Fundamental Anos Finais e 1ª e 2ª séries do Ensino Médio </a:t>
            </a:r>
            <a:endParaRPr lang="pt-BR" sz="1600" dirty="0">
              <a:latin typeface="dT Bommer Sans"/>
              <a:cs typeface="dT Bommer Sans"/>
            </a:endParaRPr>
          </a:p>
        </p:txBody>
      </p:sp>
    </p:spTree>
    <p:extLst>
      <p:ext uri="{BB962C8B-B14F-4D97-AF65-F5344CB8AC3E}">
        <p14:creationId xmlns:p14="http://schemas.microsoft.com/office/powerpoint/2010/main" val="249026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0" cy="128905"/>
          </a:xfrm>
          <a:custGeom>
            <a:avLst/>
            <a:gdLst/>
            <a:ahLst/>
            <a:cxnLst/>
            <a:rect l="l" t="t" r="r" b="b"/>
            <a:pathLst>
              <a:path h="128905">
                <a:moveTo>
                  <a:pt x="0" y="0"/>
                </a:moveTo>
                <a:lnTo>
                  <a:pt x="0" y="128397"/>
                </a:lnTo>
                <a:lnTo>
                  <a:pt x="0" y="0"/>
                </a:lnTo>
                <a:close/>
              </a:path>
            </a:pathLst>
          </a:custGeom>
          <a:solidFill>
            <a:srgbClr val="EC6E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541"/>
            <a:ext cx="0" cy="7560309"/>
          </a:xfrm>
          <a:custGeom>
            <a:avLst/>
            <a:gdLst/>
            <a:ahLst/>
            <a:cxnLst/>
            <a:rect l="l" t="t" r="r" b="b"/>
            <a:pathLst>
              <a:path h="7560309">
                <a:moveTo>
                  <a:pt x="0" y="0"/>
                </a:moveTo>
                <a:lnTo>
                  <a:pt x="0" y="7559992"/>
                </a:lnTo>
              </a:path>
            </a:pathLst>
          </a:custGeom>
          <a:ln w="3175">
            <a:solidFill>
              <a:srgbClr val="FDBE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35779" y="627602"/>
          <a:ext cx="1843562" cy="10403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10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JANEIRO</a:t>
                      </a:r>
                      <a:r>
                        <a:rPr lang="pt-BR" sz="800" b="1" spc="-10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 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55563" indent="33338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3189" indent="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2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i="0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29</a:t>
                      </a:r>
                      <a:endParaRPr sz="800" b="1" i="0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5B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35780" y="1781177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0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 err="1">
                <a:solidFill>
                  <a:srgbClr val="005288"/>
                </a:solidFill>
                <a:latin typeface="dTBommerSans-Light"/>
                <a:cs typeface="dTBommerSans-Light"/>
              </a:rPr>
              <a:t>dia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10" dirty="0" err="1">
                <a:solidFill>
                  <a:srgbClr val="005288"/>
                </a:solidFill>
                <a:latin typeface="dTBommerSans-Light"/>
                <a:cs typeface="dTBommerSans-Light"/>
              </a:rPr>
              <a:t>letivo</a:t>
            </a:r>
            <a:endParaRPr sz="700" b="1" dirty="0">
              <a:latin typeface="dTBommerSans-Light"/>
              <a:cs typeface="dTBommerSans-Light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35779" y="2306401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MAIO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-87313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11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588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15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5088" indent="222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7788" indent="20638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29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35779" y="3983413"/>
          <a:ext cx="1843562" cy="10403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SETEMBRO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271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8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15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11</a:t>
                      </a:r>
                      <a:endParaRPr sz="800" b="1" spc="-15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15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20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438" indent="1587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22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7788" indent="952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29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30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spc="-1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spc="-1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spc="-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197962" y="627601"/>
          <a:ext cx="1843562" cy="1041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FEVEREIRO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55563" indent="33338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19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28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29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197962" y="2306400"/>
          <a:ext cx="1843562" cy="1187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JUNHO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55563" indent="33338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763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20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11</a:t>
                      </a:r>
                      <a:endParaRPr sz="800" b="1" spc="-2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20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12</a:t>
                      </a:r>
                      <a:endParaRPr sz="800" b="1" spc="-2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30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13</a:t>
                      </a:r>
                      <a:endParaRPr sz="800" b="1" spc="-3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indent="-87313"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Times New Roman"/>
                        </a:rPr>
                        <a:t>29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30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indent="-87313"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135684"/>
                  </a:ext>
                </a:extLst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2210519" y="3983413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OUTUBRO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46038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-87313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indent="11113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20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30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31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4182610" y="3983413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10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NOVEMBRO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588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spc="-3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5885" indent="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30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11</a:t>
                      </a:r>
                      <a:endParaRPr sz="800" b="1" spc="-3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30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12</a:t>
                      </a:r>
                      <a:endParaRPr sz="800" b="1" spc="-3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7950" indent="0" algn="r">
                        <a:lnSpc>
                          <a:spcPct val="100000"/>
                        </a:lnSpc>
                        <a:spcBef>
                          <a:spcPts val="229"/>
                        </a:spcBef>
                        <a:tabLst>
                          <a:tab pos="88900" algn="l"/>
                        </a:tabLst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2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29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Times New Roman"/>
                        </a:rPr>
                        <a:t>30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6173178" y="619077"/>
          <a:ext cx="1843562" cy="1041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ABRIL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2763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10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038" indent="4127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17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15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5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  24</a:t>
                      </a:r>
                      <a:endParaRPr sz="800" b="1" spc="-5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4613" indent="26988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30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842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spc="-2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6215462" y="2322650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20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AGOSTO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081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  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87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5250" indent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 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96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 23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87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30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Times New Roman"/>
                        </a:rPr>
                        <a:t>31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9" name="object 5">
            <a:extLst>
              <a:ext uri="{FF2B5EF4-FFF2-40B4-BE49-F238E27FC236}">
                <a16:creationId xmlns:a16="http://schemas.microsoft.com/office/drawing/2014/main" id="{13F0EB64-33B1-454B-AC9C-95D0A83BB10A}"/>
              </a:ext>
            </a:extLst>
          </p:cNvPr>
          <p:cNvSpPr txBox="1"/>
          <p:nvPr/>
        </p:nvSpPr>
        <p:spPr>
          <a:xfrm>
            <a:off x="2206978" y="1759517"/>
            <a:ext cx="1850644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17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 err="1">
                <a:solidFill>
                  <a:srgbClr val="005288"/>
                </a:solidFill>
                <a:latin typeface="dTBommerSans-Light"/>
                <a:cs typeface="dTBommerSans-Light"/>
              </a:rPr>
              <a:t>dias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10" dirty="0" err="1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lang="pt-BR" sz="700" b="1" spc="-10" dirty="0">
              <a:solidFill>
                <a:srgbClr val="005288"/>
              </a:solidFill>
              <a:latin typeface="dTBommerSans-Light"/>
              <a:cs typeface="dTBommerSans-Light"/>
            </a:endParaRPr>
          </a:p>
        </p:txBody>
      </p:sp>
      <p:sp>
        <p:nvSpPr>
          <p:cNvPr id="30" name="object 5">
            <a:extLst>
              <a:ext uri="{FF2B5EF4-FFF2-40B4-BE49-F238E27FC236}">
                <a16:creationId xmlns:a16="http://schemas.microsoft.com/office/drawing/2014/main" id="{B73BB3B3-B9BE-4045-949F-87F0CA15E3AE}"/>
              </a:ext>
            </a:extLst>
          </p:cNvPr>
          <p:cNvSpPr txBox="1"/>
          <p:nvPr/>
        </p:nvSpPr>
        <p:spPr>
          <a:xfrm>
            <a:off x="4175528" y="1811430"/>
            <a:ext cx="1850644" cy="1575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4E82"/>
                </a:solidFill>
                <a:latin typeface="dTBommerSans-Light"/>
                <a:cs typeface="dTBommerSans-Light"/>
              </a:rPr>
              <a:t>19 dias letivos</a:t>
            </a:r>
          </a:p>
        </p:txBody>
      </p:sp>
      <p:sp>
        <p:nvSpPr>
          <p:cNvPr id="31" name="object 5">
            <a:extLst>
              <a:ext uri="{FF2B5EF4-FFF2-40B4-BE49-F238E27FC236}">
                <a16:creationId xmlns:a16="http://schemas.microsoft.com/office/drawing/2014/main" id="{55A832CA-CE6B-8740-ACE5-E99C569385CE}"/>
              </a:ext>
            </a:extLst>
          </p:cNvPr>
          <p:cNvSpPr txBox="1"/>
          <p:nvPr/>
        </p:nvSpPr>
        <p:spPr>
          <a:xfrm>
            <a:off x="6212859" y="1748632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21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2" name="object 5">
            <a:extLst>
              <a:ext uri="{FF2B5EF4-FFF2-40B4-BE49-F238E27FC236}">
                <a16:creationId xmlns:a16="http://schemas.microsoft.com/office/drawing/2014/main" id="{B9041F4E-DE9F-DD48-A5AC-9EC7FCFE6BAC}"/>
              </a:ext>
            </a:extLst>
          </p:cNvPr>
          <p:cNvSpPr txBox="1"/>
          <p:nvPr/>
        </p:nvSpPr>
        <p:spPr>
          <a:xfrm>
            <a:off x="366607" y="3405043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18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3" name="object 5">
            <a:extLst>
              <a:ext uri="{FF2B5EF4-FFF2-40B4-BE49-F238E27FC236}">
                <a16:creationId xmlns:a16="http://schemas.microsoft.com/office/drawing/2014/main" id="{E86CEB2A-7F78-FC47-8B0B-7952E7BC824F}"/>
              </a:ext>
            </a:extLst>
          </p:cNvPr>
          <p:cNvSpPr txBox="1"/>
          <p:nvPr/>
        </p:nvSpPr>
        <p:spPr>
          <a:xfrm>
            <a:off x="2274608" y="3483526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21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4" name="object 5">
            <a:extLst>
              <a:ext uri="{FF2B5EF4-FFF2-40B4-BE49-F238E27FC236}">
                <a16:creationId xmlns:a16="http://schemas.microsoft.com/office/drawing/2014/main" id="{776FDB78-C2A9-764B-9AEE-A63F374D3B46}"/>
              </a:ext>
            </a:extLst>
          </p:cNvPr>
          <p:cNvSpPr txBox="1"/>
          <p:nvPr/>
        </p:nvSpPr>
        <p:spPr>
          <a:xfrm>
            <a:off x="4279900" y="3420997"/>
            <a:ext cx="1502410" cy="1575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15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5" name="object 5">
            <a:extLst>
              <a:ext uri="{FF2B5EF4-FFF2-40B4-BE49-F238E27FC236}">
                <a16:creationId xmlns:a16="http://schemas.microsoft.com/office/drawing/2014/main" id="{38B3AAAB-E500-6E4A-B52E-4CF920ADDCB0}"/>
              </a:ext>
            </a:extLst>
          </p:cNvPr>
          <p:cNvSpPr txBox="1"/>
          <p:nvPr/>
        </p:nvSpPr>
        <p:spPr>
          <a:xfrm>
            <a:off x="6386038" y="3453505"/>
            <a:ext cx="1502410" cy="1575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21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6" name="object 5">
            <a:extLst>
              <a:ext uri="{FF2B5EF4-FFF2-40B4-BE49-F238E27FC236}">
                <a16:creationId xmlns:a16="http://schemas.microsoft.com/office/drawing/2014/main" id="{0C2AB8D4-A9C3-3B41-AD64-D9A4759DB55F}"/>
              </a:ext>
            </a:extLst>
          </p:cNvPr>
          <p:cNvSpPr txBox="1"/>
          <p:nvPr/>
        </p:nvSpPr>
        <p:spPr>
          <a:xfrm>
            <a:off x="325014" y="5088626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21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7" name="object 5">
            <a:extLst>
              <a:ext uri="{FF2B5EF4-FFF2-40B4-BE49-F238E27FC236}">
                <a16:creationId xmlns:a16="http://schemas.microsoft.com/office/drawing/2014/main" id="{931F16DB-A498-D94D-8A3F-AF026143F6A2}"/>
              </a:ext>
            </a:extLst>
          </p:cNvPr>
          <p:cNvSpPr txBox="1"/>
          <p:nvPr/>
        </p:nvSpPr>
        <p:spPr>
          <a:xfrm>
            <a:off x="2258790" y="5088626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21 </a:t>
            </a:r>
            <a:r>
              <a:rPr sz="700" b="1" spc="-5" dirty="0" err="1">
                <a:solidFill>
                  <a:srgbClr val="005288"/>
                </a:solidFill>
                <a:latin typeface="dTBommerSans-Light"/>
                <a:cs typeface="dTBommerSans-Light"/>
              </a:rPr>
              <a:t>dias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8" name="object 5">
            <a:extLst>
              <a:ext uri="{FF2B5EF4-FFF2-40B4-BE49-F238E27FC236}">
                <a16:creationId xmlns:a16="http://schemas.microsoft.com/office/drawing/2014/main" id="{B7A082A1-73D9-0942-9601-7596F8D8B097}"/>
              </a:ext>
            </a:extLst>
          </p:cNvPr>
          <p:cNvSpPr txBox="1"/>
          <p:nvPr/>
        </p:nvSpPr>
        <p:spPr>
          <a:xfrm>
            <a:off x="4279900" y="5088626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20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9" name="object 5">
            <a:extLst>
              <a:ext uri="{FF2B5EF4-FFF2-40B4-BE49-F238E27FC236}">
                <a16:creationId xmlns:a16="http://schemas.microsoft.com/office/drawing/2014/main" id="{2D2C2C40-91CF-4140-8265-7DBF32B0ED90}"/>
              </a:ext>
            </a:extLst>
          </p:cNvPr>
          <p:cNvSpPr txBox="1"/>
          <p:nvPr/>
        </p:nvSpPr>
        <p:spPr>
          <a:xfrm>
            <a:off x="6257113" y="5088626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6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graphicFrame>
        <p:nvGraphicFramePr>
          <p:cNvPr id="47" name="Tabela 47">
            <a:extLst>
              <a:ext uri="{FF2B5EF4-FFF2-40B4-BE49-F238E27FC236}">
                <a16:creationId xmlns:a16="http://schemas.microsoft.com/office/drawing/2014/main" id="{824950BE-BE66-374E-B326-1E0D814BE550}"/>
              </a:ext>
            </a:extLst>
          </p:cNvPr>
          <p:cNvGraphicFramePr>
            <a:graphicFrameLocks noGrp="1"/>
          </p:cNvGraphicFramePr>
          <p:nvPr/>
        </p:nvGraphicFramePr>
        <p:xfrm>
          <a:off x="143479" y="5586306"/>
          <a:ext cx="2063499" cy="142998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063499">
                  <a:extLst>
                    <a:ext uri="{9D8B030D-6E8A-4147-A177-3AD203B41FA5}">
                      <a16:colId xmlns:a16="http://schemas.microsoft.com/office/drawing/2014/main" val="2854555699"/>
                    </a:ext>
                  </a:extLst>
                </a:gridCol>
              </a:tblGrid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Férias</a:t>
                      </a:r>
                    </a:p>
                  </a:txBody>
                  <a:tcPr marL="50371" marR="50371" marT="25186" marB="25186" anchor="ctr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349545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Recesso / A Compensar </a:t>
                      </a:r>
                    </a:p>
                  </a:txBody>
                  <a:tcPr marL="50371" marR="50371" marT="25186" marB="25186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087298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Feriados</a:t>
                      </a:r>
                    </a:p>
                  </a:txBody>
                  <a:tcPr marL="50371" marR="50371" marT="25186" marB="25186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11869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Jornada Pastoral Pedagógica</a:t>
                      </a:r>
                    </a:p>
                  </a:txBody>
                  <a:tcPr marL="50371" marR="50371" marT="25186" marB="25186" anchor="ctr">
                    <a:solidFill>
                      <a:srgbClr val="FFD1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549622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Início/Fim das Etapas Letivas</a:t>
                      </a:r>
                    </a:p>
                  </a:txBody>
                  <a:tcPr marL="50371" marR="50371" marT="25186" marB="25186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014578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Sábados Letivos</a:t>
                      </a:r>
                    </a:p>
                  </a:txBody>
                  <a:tcPr marL="50371" marR="50371" marT="25186" marB="25186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235826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rgbClr val="002060"/>
                          </a:solidFill>
                          <a:latin typeface="dT Bommer Sans" pitchFamily="2" charset="77"/>
                        </a:rPr>
                        <a:t>Dia Letivo</a:t>
                      </a:r>
                    </a:p>
                  </a:txBody>
                  <a:tcPr marL="50371" marR="50371" marT="25186" marB="2518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473850"/>
                  </a:ext>
                </a:extLst>
              </a:tr>
            </a:tbl>
          </a:graphicData>
        </a:graphic>
      </p:graphicFrame>
      <p:sp>
        <p:nvSpPr>
          <p:cNvPr id="19" name="Sinal de Subtração 18">
            <a:extLst>
              <a:ext uri="{FF2B5EF4-FFF2-40B4-BE49-F238E27FC236}">
                <a16:creationId xmlns:a16="http://schemas.microsoft.com/office/drawing/2014/main" id="{251C35F3-AC60-2BDE-B124-B4B5C27882E2}"/>
              </a:ext>
            </a:extLst>
          </p:cNvPr>
          <p:cNvSpPr/>
          <p:nvPr/>
        </p:nvSpPr>
        <p:spPr>
          <a:xfrm rot="16200000">
            <a:off x="3257828" y="994394"/>
            <a:ext cx="107335" cy="4572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inal de Subtração 20">
            <a:extLst>
              <a:ext uri="{FF2B5EF4-FFF2-40B4-BE49-F238E27FC236}">
                <a16:creationId xmlns:a16="http://schemas.microsoft.com/office/drawing/2014/main" id="{6C3FD18D-B225-7A47-DE6E-0ACA857E0E51}"/>
              </a:ext>
            </a:extLst>
          </p:cNvPr>
          <p:cNvSpPr/>
          <p:nvPr/>
        </p:nvSpPr>
        <p:spPr>
          <a:xfrm rot="16200000">
            <a:off x="928297" y="2958076"/>
            <a:ext cx="107335" cy="4572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inal de Subtração 22">
            <a:extLst>
              <a:ext uri="{FF2B5EF4-FFF2-40B4-BE49-F238E27FC236}">
                <a16:creationId xmlns:a16="http://schemas.microsoft.com/office/drawing/2014/main" id="{F3DAB086-D3C3-70F6-1C29-C46AEA14D24D}"/>
              </a:ext>
            </a:extLst>
          </p:cNvPr>
          <p:cNvSpPr/>
          <p:nvPr/>
        </p:nvSpPr>
        <p:spPr>
          <a:xfrm rot="16200000">
            <a:off x="1193814" y="2951127"/>
            <a:ext cx="107335" cy="4572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inal de Subtração 24">
            <a:extLst>
              <a:ext uri="{FF2B5EF4-FFF2-40B4-BE49-F238E27FC236}">
                <a16:creationId xmlns:a16="http://schemas.microsoft.com/office/drawing/2014/main" id="{09DF0879-046E-4FF9-184F-DFA1F12C91D1}"/>
              </a:ext>
            </a:extLst>
          </p:cNvPr>
          <p:cNvSpPr/>
          <p:nvPr/>
        </p:nvSpPr>
        <p:spPr>
          <a:xfrm rot="16200000" flipV="1">
            <a:off x="7423644" y="3259981"/>
            <a:ext cx="107335" cy="45719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   </a:t>
            </a:r>
          </a:p>
        </p:txBody>
      </p:sp>
      <p:sp>
        <p:nvSpPr>
          <p:cNvPr id="27" name="Sinal de Subtração 26">
            <a:extLst>
              <a:ext uri="{FF2B5EF4-FFF2-40B4-BE49-F238E27FC236}">
                <a16:creationId xmlns:a16="http://schemas.microsoft.com/office/drawing/2014/main" id="{09610E2C-E2D0-0FC6-6858-C5F9DEDC27BE}"/>
              </a:ext>
            </a:extLst>
          </p:cNvPr>
          <p:cNvSpPr/>
          <p:nvPr/>
        </p:nvSpPr>
        <p:spPr>
          <a:xfrm rot="16200000">
            <a:off x="7690262" y="3268753"/>
            <a:ext cx="107335" cy="4572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 descr="Texto&#10;&#10;Descrição gerada automaticamente">
            <a:extLst>
              <a:ext uri="{FF2B5EF4-FFF2-40B4-BE49-F238E27FC236}">
                <a16:creationId xmlns:a16="http://schemas.microsoft.com/office/drawing/2014/main" id="{E10BD25C-EEF4-BD45-9DF1-8C83C7AFDA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500" y="6049404"/>
            <a:ext cx="1944475" cy="1080254"/>
          </a:xfrm>
          <a:prstGeom prst="rect">
            <a:avLst/>
          </a:prstGeom>
        </p:spPr>
      </p:pic>
      <p:sp>
        <p:nvSpPr>
          <p:cNvPr id="7" name="Sinal de Subtração 6">
            <a:extLst>
              <a:ext uri="{FF2B5EF4-FFF2-40B4-BE49-F238E27FC236}">
                <a16:creationId xmlns:a16="http://schemas.microsoft.com/office/drawing/2014/main" id="{434D4855-9F20-AFFF-6B3A-6638060DFF23}"/>
              </a:ext>
            </a:extLst>
          </p:cNvPr>
          <p:cNvSpPr/>
          <p:nvPr/>
        </p:nvSpPr>
        <p:spPr>
          <a:xfrm rot="16200000">
            <a:off x="1198910" y="3254818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inal de Subtração 10">
            <a:extLst>
              <a:ext uri="{FF2B5EF4-FFF2-40B4-BE49-F238E27FC236}">
                <a16:creationId xmlns:a16="http://schemas.microsoft.com/office/drawing/2014/main" id="{F56C8469-177E-F7D3-CC1C-9F3AAC98F9FB}"/>
              </a:ext>
            </a:extLst>
          </p:cNvPr>
          <p:cNvSpPr/>
          <p:nvPr/>
        </p:nvSpPr>
        <p:spPr>
          <a:xfrm rot="16200000">
            <a:off x="3664117" y="2818434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inal de Subtração 12">
            <a:extLst>
              <a:ext uri="{FF2B5EF4-FFF2-40B4-BE49-F238E27FC236}">
                <a16:creationId xmlns:a16="http://schemas.microsoft.com/office/drawing/2014/main" id="{D299D5E4-C5D7-8E76-A17E-9277D6EE8D77}"/>
              </a:ext>
            </a:extLst>
          </p:cNvPr>
          <p:cNvSpPr/>
          <p:nvPr/>
        </p:nvSpPr>
        <p:spPr>
          <a:xfrm rot="16200000">
            <a:off x="664657" y="3258308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inal de Subtração 16">
            <a:extLst>
              <a:ext uri="{FF2B5EF4-FFF2-40B4-BE49-F238E27FC236}">
                <a16:creationId xmlns:a16="http://schemas.microsoft.com/office/drawing/2014/main" id="{4816A4E8-3BA3-6E21-346B-28B9605483B6}"/>
              </a:ext>
            </a:extLst>
          </p:cNvPr>
          <p:cNvSpPr/>
          <p:nvPr/>
        </p:nvSpPr>
        <p:spPr>
          <a:xfrm rot="16200000">
            <a:off x="2877493" y="2811480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Sinal de Subtração 40">
            <a:extLst>
              <a:ext uri="{FF2B5EF4-FFF2-40B4-BE49-F238E27FC236}">
                <a16:creationId xmlns:a16="http://schemas.microsoft.com/office/drawing/2014/main" id="{B695F86A-FF95-E1FF-9F3C-D9F2F42F3FE0}"/>
              </a:ext>
            </a:extLst>
          </p:cNvPr>
          <p:cNvSpPr/>
          <p:nvPr/>
        </p:nvSpPr>
        <p:spPr>
          <a:xfrm rot="16200000">
            <a:off x="2621272" y="2962395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inal de Subtração 41">
            <a:extLst>
              <a:ext uri="{FF2B5EF4-FFF2-40B4-BE49-F238E27FC236}">
                <a16:creationId xmlns:a16="http://schemas.microsoft.com/office/drawing/2014/main" id="{DDF9431C-8333-C9E8-2CB0-A31CDC8FE457}"/>
              </a:ext>
            </a:extLst>
          </p:cNvPr>
          <p:cNvSpPr/>
          <p:nvPr/>
        </p:nvSpPr>
        <p:spPr>
          <a:xfrm rot="16200000">
            <a:off x="2879094" y="2958077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Sinal de Subtração 43">
            <a:extLst>
              <a:ext uri="{FF2B5EF4-FFF2-40B4-BE49-F238E27FC236}">
                <a16:creationId xmlns:a16="http://schemas.microsoft.com/office/drawing/2014/main" id="{7A662AB7-AD68-B3DC-C2FF-862C14FE7B8C}"/>
              </a:ext>
            </a:extLst>
          </p:cNvPr>
          <p:cNvSpPr/>
          <p:nvPr/>
        </p:nvSpPr>
        <p:spPr>
          <a:xfrm rot="16200000">
            <a:off x="933318" y="3252280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Sinal de Subtração 44">
            <a:extLst>
              <a:ext uri="{FF2B5EF4-FFF2-40B4-BE49-F238E27FC236}">
                <a16:creationId xmlns:a16="http://schemas.microsoft.com/office/drawing/2014/main" id="{8362D0EA-08AE-176E-E36D-BAB8F924A17B}"/>
              </a:ext>
            </a:extLst>
          </p:cNvPr>
          <p:cNvSpPr/>
          <p:nvPr/>
        </p:nvSpPr>
        <p:spPr>
          <a:xfrm rot="16200000">
            <a:off x="3147321" y="2809639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Sinal de Subtração 50">
            <a:extLst>
              <a:ext uri="{FF2B5EF4-FFF2-40B4-BE49-F238E27FC236}">
                <a16:creationId xmlns:a16="http://schemas.microsoft.com/office/drawing/2014/main" id="{A40B78EE-60B0-294B-5564-B9140F891FF5}"/>
              </a:ext>
            </a:extLst>
          </p:cNvPr>
          <p:cNvSpPr/>
          <p:nvPr/>
        </p:nvSpPr>
        <p:spPr>
          <a:xfrm rot="16200000">
            <a:off x="3417149" y="2823075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Sinal de Subtração 51">
            <a:extLst>
              <a:ext uri="{FF2B5EF4-FFF2-40B4-BE49-F238E27FC236}">
                <a16:creationId xmlns:a16="http://schemas.microsoft.com/office/drawing/2014/main" id="{85A4BF3E-67CD-1C6D-C07A-2A54282458A3}"/>
              </a:ext>
            </a:extLst>
          </p:cNvPr>
          <p:cNvSpPr/>
          <p:nvPr/>
        </p:nvSpPr>
        <p:spPr>
          <a:xfrm rot="16200000">
            <a:off x="2603569" y="2804233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Sinal de Subtração 52">
            <a:extLst>
              <a:ext uri="{FF2B5EF4-FFF2-40B4-BE49-F238E27FC236}">
                <a16:creationId xmlns:a16="http://schemas.microsoft.com/office/drawing/2014/main" id="{DD497E97-7D01-7093-D456-5977CDD51F8E}"/>
              </a:ext>
            </a:extLst>
          </p:cNvPr>
          <p:cNvSpPr/>
          <p:nvPr/>
        </p:nvSpPr>
        <p:spPr>
          <a:xfrm rot="16200000">
            <a:off x="647337" y="4931765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Sinal de Subtração 53">
            <a:extLst>
              <a:ext uri="{FF2B5EF4-FFF2-40B4-BE49-F238E27FC236}">
                <a16:creationId xmlns:a16="http://schemas.microsoft.com/office/drawing/2014/main" id="{B508F960-620E-5CB2-8F2E-BD8E6C335F15}"/>
              </a:ext>
            </a:extLst>
          </p:cNvPr>
          <p:cNvSpPr/>
          <p:nvPr/>
        </p:nvSpPr>
        <p:spPr>
          <a:xfrm rot="16200000">
            <a:off x="3147322" y="4339923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Sinal de Subtração 55">
            <a:extLst>
              <a:ext uri="{FF2B5EF4-FFF2-40B4-BE49-F238E27FC236}">
                <a16:creationId xmlns:a16="http://schemas.microsoft.com/office/drawing/2014/main" id="{ADE18576-C079-73B6-EC3F-A4865E8B4EAF}"/>
              </a:ext>
            </a:extLst>
          </p:cNvPr>
          <p:cNvSpPr/>
          <p:nvPr/>
        </p:nvSpPr>
        <p:spPr>
          <a:xfrm rot="16200000">
            <a:off x="1716256" y="4632856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Sinal de Subtração 56">
            <a:extLst>
              <a:ext uri="{FF2B5EF4-FFF2-40B4-BE49-F238E27FC236}">
                <a16:creationId xmlns:a16="http://schemas.microsoft.com/office/drawing/2014/main" id="{7FAAC151-E946-94C8-A7CE-62802FD3607D}"/>
              </a:ext>
            </a:extLst>
          </p:cNvPr>
          <p:cNvSpPr/>
          <p:nvPr/>
        </p:nvSpPr>
        <p:spPr>
          <a:xfrm rot="16200000">
            <a:off x="1455035" y="4632855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Sinal de Subtração 57">
            <a:extLst>
              <a:ext uri="{FF2B5EF4-FFF2-40B4-BE49-F238E27FC236}">
                <a16:creationId xmlns:a16="http://schemas.microsoft.com/office/drawing/2014/main" id="{70DAE39B-CC54-44E4-186F-61CD9D628207}"/>
              </a:ext>
            </a:extLst>
          </p:cNvPr>
          <p:cNvSpPr/>
          <p:nvPr/>
        </p:nvSpPr>
        <p:spPr>
          <a:xfrm rot="16200000">
            <a:off x="645144" y="4786927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Sinal de Subtração 58">
            <a:extLst>
              <a:ext uri="{FF2B5EF4-FFF2-40B4-BE49-F238E27FC236}">
                <a16:creationId xmlns:a16="http://schemas.microsoft.com/office/drawing/2014/main" id="{6C221D68-AEB6-14EE-84B7-C4EF6367F738}"/>
              </a:ext>
            </a:extLst>
          </p:cNvPr>
          <p:cNvSpPr/>
          <p:nvPr/>
        </p:nvSpPr>
        <p:spPr>
          <a:xfrm rot="16200000">
            <a:off x="925118" y="4778719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Sinal de Subtração 59">
            <a:extLst>
              <a:ext uri="{FF2B5EF4-FFF2-40B4-BE49-F238E27FC236}">
                <a16:creationId xmlns:a16="http://schemas.microsoft.com/office/drawing/2014/main" id="{C9F28B07-48CA-82BB-1A0F-BDC30A3371B2}"/>
              </a:ext>
            </a:extLst>
          </p:cNvPr>
          <p:cNvSpPr/>
          <p:nvPr/>
        </p:nvSpPr>
        <p:spPr>
          <a:xfrm rot="16200000">
            <a:off x="1193978" y="3109870"/>
            <a:ext cx="107335" cy="45720"/>
          </a:xfrm>
          <a:prstGeom prst="mathMinus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Sinal de Subtração 60">
            <a:extLst>
              <a:ext uri="{FF2B5EF4-FFF2-40B4-BE49-F238E27FC236}">
                <a16:creationId xmlns:a16="http://schemas.microsoft.com/office/drawing/2014/main" id="{3F34D38D-9C74-51FC-1125-ADC936DE4962}"/>
              </a:ext>
            </a:extLst>
          </p:cNvPr>
          <p:cNvSpPr/>
          <p:nvPr/>
        </p:nvSpPr>
        <p:spPr>
          <a:xfrm rot="16200000">
            <a:off x="1193814" y="4637357"/>
            <a:ext cx="107335" cy="45720"/>
          </a:xfrm>
          <a:prstGeom prst="mathMinus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Sinal de Subtração 49">
            <a:extLst>
              <a:ext uri="{FF2B5EF4-FFF2-40B4-BE49-F238E27FC236}">
                <a16:creationId xmlns:a16="http://schemas.microsoft.com/office/drawing/2014/main" id="{93D4F330-14C1-B797-8CE7-5124D9990D93}"/>
              </a:ext>
            </a:extLst>
          </p:cNvPr>
          <p:cNvSpPr/>
          <p:nvPr/>
        </p:nvSpPr>
        <p:spPr>
          <a:xfrm rot="16200000">
            <a:off x="1977866" y="2958297"/>
            <a:ext cx="107335" cy="45720"/>
          </a:xfrm>
          <a:prstGeom prst="mathMinus">
            <a:avLst/>
          </a:prstGeom>
          <a:solidFill>
            <a:srgbClr val="003300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Sinal de Subtração 64">
            <a:extLst>
              <a:ext uri="{FF2B5EF4-FFF2-40B4-BE49-F238E27FC236}">
                <a16:creationId xmlns:a16="http://schemas.microsoft.com/office/drawing/2014/main" id="{D5EBA303-D7A3-7E9F-8474-1280C1861A73}"/>
              </a:ext>
            </a:extLst>
          </p:cNvPr>
          <p:cNvSpPr/>
          <p:nvPr/>
        </p:nvSpPr>
        <p:spPr>
          <a:xfrm rot="16200000">
            <a:off x="1975573" y="4497278"/>
            <a:ext cx="107335" cy="45720"/>
          </a:xfrm>
          <a:prstGeom prst="mathMinus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Sinal de Subtração 65">
            <a:extLst>
              <a:ext uri="{FF2B5EF4-FFF2-40B4-BE49-F238E27FC236}">
                <a16:creationId xmlns:a16="http://schemas.microsoft.com/office/drawing/2014/main" id="{5CE9D53E-72EF-6607-9372-7996DC634A50}"/>
              </a:ext>
            </a:extLst>
          </p:cNvPr>
          <p:cNvSpPr/>
          <p:nvPr/>
        </p:nvSpPr>
        <p:spPr>
          <a:xfrm rot="16200000">
            <a:off x="2875434" y="4339924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2" name="Tabela 61">
            <a:extLst>
              <a:ext uri="{FF2B5EF4-FFF2-40B4-BE49-F238E27FC236}">
                <a16:creationId xmlns:a16="http://schemas.microsoft.com/office/drawing/2014/main" id="{4C41AE77-565C-FBDB-03FA-D25758FAEA3A}"/>
              </a:ext>
            </a:extLst>
          </p:cNvPr>
          <p:cNvGraphicFramePr>
            <a:graphicFrameLocks noGrp="1"/>
          </p:cNvGraphicFramePr>
          <p:nvPr/>
        </p:nvGraphicFramePr>
        <p:xfrm>
          <a:off x="5138276" y="5762625"/>
          <a:ext cx="2570624" cy="838199"/>
        </p:xfrm>
        <a:graphic>
          <a:graphicData uri="http://schemas.openxmlformats.org/drawingml/2006/table">
            <a:tbl>
              <a:tblPr firstRow="1" firstCol="1" bandRow="1"/>
              <a:tblGrid>
                <a:gridCol w="1087373">
                  <a:extLst>
                    <a:ext uri="{9D8B030D-6E8A-4147-A177-3AD203B41FA5}">
                      <a16:colId xmlns:a16="http://schemas.microsoft.com/office/drawing/2014/main" val="4257754478"/>
                    </a:ext>
                  </a:extLst>
                </a:gridCol>
                <a:gridCol w="981945">
                  <a:extLst>
                    <a:ext uri="{9D8B030D-6E8A-4147-A177-3AD203B41FA5}">
                      <a16:colId xmlns:a16="http://schemas.microsoft.com/office/drawing/2014/main" val="3204967942"/>
                    </a:ext>
                  </a:extLst>
                </a:gridCol>
                <a:gridCol w="501306">
                  <a:extLst>
                    <a:ext uri="{9D8B030D-6E8A-4147-A177-3AD203B41FA5}">
                      <a16:colId xmlns:a16="http://schemas.microsoft.com/office/drawing/2014/main" val="4016741518"/>
                    </a:ext>
                  </a:extLst>
                </a:gridCol>
              </a:tblGrid>
              <a:tr h="15545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DIAS LETIVOS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349099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1ª etapa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01/2 a 14/5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 dias 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9065271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2ª etapa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15/5 a 29/8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 dias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950876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3ª etapa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30/8 a 12/12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 dias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490030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 dias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6652"/>
                  </a:ext>
                </a:extLst>
              </a:tr>
            </a:tbl>
          </a:graphicData>
        </a:graphic>
      </p:graphicFrame>
      <p:sp>
        <p:nvSpPr>
          <p:cNvPr id="63" name="Sinal de Subtração 62">
            <a:extLst>
              <a:ext uri="{FF2B5EF4-FFF2-40B4-BE49-F238E27FC236}">
                <a16:creationId xmlns:a16="http://schemas.microsoft.com/office/drawing/2014/main" id="{1AC5DC08-31BC-7195-A181-9D1AC0DBD2B9}"/>
              </a:ext>
            </a:extLst>
          </p:cNvPr>
          <p:cNvSpPr/>
          <p:nvPr/>
        </p:nvSpPr>
        <p:spPr>
          <a:xfrm rot="16200000">
            <a:off x="1198910" y="4778719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Sinal de Subtração 66">
            <a:extLst>
              <a:ext uri="{FF2B5EF4-FFF2-40B4-BE49-F238E27FC236}">
                <a16:creationId xmlns:a16="http://schemas.microsoft.com/office/drawing/2014/main" id="{8F1504F1-62C7-C4A1-4FD4-859E42A47258}"/>
              </a:ext>
            </a:extLst>
          </p:cNvPr>
          <p:cNvSpPr/>
          <p:nvPr/>
        </p:nvSpPr>
        <p:spPr>
          <a:xfrm rot="16200000">
            <a:off x="1448027" y="4778718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Sinal de Subtração 67">
            <a:extLst>
              <a:ext uri="{FF2B5EF4-FFF2-40B4-BE49-F238E27FC236}">
                <a16:creationId xmlns:a16="http://schemas.microsoft.com/office/drawing/2014/main" id="{BC14D0E0-A66F-31DD-AB92-3F64809730D2}"/>
              </a:ext>
            </a:extLst>
          </p:cNvPr>
          <p:cNvSpPr/>
          <p:nvPr/>
        </p:nvSpPr>
        <p:spPr>
          <a:xfrm rot="16200000">
            <a:off x="1711970" y="4786927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3" name="object 22">
            <a:extLst>
              <a:ext uri="{FF2B5EF4-FFF2-40B4-BE49-F238E27FC236}">
                <a16:creationId xmlns:a16="http://schemas.microsoft.com/office/drawing/2014/main" id="{F73A1719-54A5-8297-4E36-B4C6E7C344AA}"/>
              </a:ext>
            </a:extLst>
          </p:cNvPr>
          <p:cNvGraphicFramePr>
            <a:graphicFrameLocks noGrp="1"/>
          </p:cNvGraphicFramePr>
          <p:nvPr/>
        </p:nvGraphicFramePr>
        <p:xfrm>
          <a:off x="4149920" y="601244"/>
          <a:ext cx="1843562" cy="11878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MARÇO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t-BR" sz="800" b="1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127635" indent="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11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6520" indent="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15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5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20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spc="-25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30</a:t>
                      </a:r>
                      <a:endParaRPr sz="800" b="1" spc="-2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31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spc="-2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198926"/>
                  </a:ext>
                </a:extLst>
              </a:tr>
            </a:tbl>
          </a:graphicData>
        </a:graphic>
      </p:graphicFrame>
      <p:sp>
        <p:nvSpPr>
          <p:cNvPr id="46" name="Sinal de Subtração 45">
            <a:extLst>
              <a:ext uri="{FF2B5EF4-FFF2-40B4-BE49-F238E27FC236}">
                <a16:creationId xmlns:a16="http://schemas.microsoft.com/office/drawing/2014/main" id="{C06B0410-2302-DDC2-9A47-5A77CC0AFB72}"/>
              </a:ext>
            </a:extLst>
          </p:cNvPr>
          <p:cNvSpPr/>
          <p:nvPr/>
        </p:nvSpPr>
        <p:spPr>
          <a:xfrm rot="16200000">
            <a:off x="5107469" y="1400204"/>
            <a:ext cx="107335" cy="45720"/>
          </a:xfrm>
          <a:prstGeom prst="mathMinus">
            <a:avLst/>
          </a:prstGeom>
          <a:solidFill>
            <a:srgbClr val="003300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9" name="Conector reto 48">
            <a:extLst>
              <a:ext uri="{FF2B5EF4-FFF2-40B4-BE49-F238E27FC236}">
                <a16:creationId xmlns:a16="http://schemas.microsoft.com/office/drawing/2014/main" id="{D83239DA-51A4-1F8F-4ED9-A199A036D990}"/>
              </a:ext>
            </a:extLst>
          </p:cNvPr>
          <p:cNvCxnSpPr/>
          <p:nvPr/>
        </p:nvCxnSpPr>
        <p:spPr>
          <a:xfrm>
            <a:off x="1308100" y="1419225"/>
            <a:ext cx="216455" cy="57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001C0D87-B434-58FE-73D6-69671F921860}"/>
              </a:ext>
            </a:extLst>
          </p:cNvPr>
          <p:cNvCxnSpPr/>
          <p:nvPr/>
        </p:nvCxnSpPr>
        <p:spPr>
          <a:xfrm>
            <a:off x="1553468" y="1433209"/>
            <a:ext cx="216455" cy="57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8">
            <a:extLst>
              <a:ext uri="{FF2B5EF4-FFF2-40B4-BE49-F238E27FC236}">
                <a16:creationId xmlns:a16="http://schemas.microsoft.com/office/drawing/2014/main" id="{D1B41D93-A0F2-A64C-3E57-9DA34BFB5C66}"/>
              </a:ext>
            </a:extLst>
          </p:cNvPr>
          <p:cNvGraphicFramePr>
            <a:graphicFrameLocks noGrp="1"/>
          </p:cNvGraphicFramePr>
          <p:nvPr/>
        </p:nvGraphicFramePr>
        <p:xfrm>
          <a:off x="4182610" y="2306400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JULHO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271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3081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5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7</a:t>
                      </a:r>
                      <a:endParaRPr sz="800" b="1" spc="-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127635" indent="-8572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10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6038" indent="39688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350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17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969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  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0223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96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  31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842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9" name="object 26">
            <a:extLst>
              <a:ext uri="{FF2B5EF4-FFF2-40B4-BE49-F238E27FC236}">
                <a16:creationId xmlns:a16="http://schemas.microsoft.com/office/drawing/2014/main" id="{68FCD598-E981-B738-DC75-23151319E03A}"/>
              </a:ext>
            </a:extLst>
          </p:cNvPr>
          <p:cNvGraphicFramePr>
            <a:graphicFrameLocks noGrp="1"/>
          </p:cNvGraphicFramePr>
          <p:nvPr/>
        </p:nvGraphicFramePr>
        <p:xfrm>
          <a:off x="6287909" y="3983413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DEZEMBRO</a:t>
                      </a:r>
                      <a:r>
                        <a:rPr lang="pt-BR" sz="8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 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121920" indent="-87313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 11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160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96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2">
                <a:tc>
                  <a:txBody>
                    <a:bodyPr/>
                    <a:lstStyle/>
                    <a:p>
                      <a:pPr marL="9842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5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30</a:t>
                      </a:r>
                      <a:endParaRPr sz="800" b="1" spc="-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R="9334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0" name="Sinal de Subtração 69">
            <a:extLst>
              <a:ext uri="{FF2B5EF4-FFF2-40B4-BE49-F238E27FC236}">
                <a16:creationId xmlns:a16="http://schemas.microsoft.com/office/drawing/2014/main" id="{07AAB90E-5536-E90E-8DCD-878BA2EAF6E5}"/>
              </a:ext>
            </a:extLst>
          </p:cNvPr>
          <p:cNvSpPr/>
          <p:nvPr/>
        </p:nvSpPr>
        <p:spPr>
          <a:xfrm rot="16200000" flipV="1">
            <a:off x="6687492" y="4486804"/>
            <a:ext cx="107335" cy="45719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   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8B60A28A-B93D-A141-3176-AC3D02555DC5}"/>
              </a:ext>
            </a:extLst>
          </p:cNvPr>
          <p:cNvSpPr txBox="1"/>
          <p:nvPr/>
        </p:nvSpPr>
        <p:spPr>
          <a:xfrm>
            <a:off x="143479" y="171771"/>
            <a:ext cx="89971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t-BR" sz="1600" b="1" spc="-5" dirty="0">
                <a:solidFill>
                  <a:srgbClr val="005288"/>
                </a:solidFill>
                <a:latin typeface="dT Bommer Sans"/>
                <a:cs typeface="dT Bommer Sans"/>
              </a:rPr>
              <a:t>Calendário </a:t>
            </a:r>
            <a:r>
              <a:rPr lang="pt-BR" sz="1600" b="1" spc="-15" dirty="0">
                <a:solidFill>
                  <a:srgbClr val="005288"/>
                </a:solidFill>
                <a:latin typeface="dT Bommer Sans"/>
                <a:cs typeface="dT Bommer Sans"/>
              </a:rPr>
              <a:t>Letivo </a:t>
            </a:r>
            <a:r>
              <a:rPr lang="pt-BR" sz="1600" b="1" spc="-10" dirty="0">
                <a:solidFill>
                  <a:srgbClr val="005288"/>
                </a:solidFill>
                <a:latin typeface="dT Bommer Sans"/>
                <a:cs typeface="dT Bommer Sans"/>
              </a:rPr>
              <a:t>2024 – 9º ano - Ensino Fundamental Anos Finais e 1ª e 2ª séries do Ensino Médio </a:t>
            </a:r>
            <a:endParaRPr lang="pt-BR" sz="1600" dirty="0">
              <a:latin typeface="dT Bommer Sans"/>
              <a:cs typeface="dT Bommer Sans"/>
            </a:endParaRPr>
          </a:p>
        </p:txBody>
      </p:sp>
      <p:graphicFrame>
        <p:nvGraphicFramePr>
          <p:cNvPr id="18" name="Tabela 47">
            <a:extLst>
              <a:ext uri="{FF2B5EF4-FFF2-40B4-BE49-F238E27FC236}">
                <a16:creationId xmlns:a16="http://schemas.microsoft.com/office/drawing/2014/main" id="{529259AF-B247-63A1-6851-A029D3171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375908"/>
              </p:ext>
            </p:extLst>
          </p:nvPr>
        </p:nvGraphicFramePr>
        <p:xfrm>
          <a:off x="2274608" y="5645471"/>
          <a:ext cx="2063499" cy="122570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063499">
                  <a:extLst>
                    <a:ext uri="{9D8B030D-6E8A-4147-A177-3AD203B41FA5}">
                      <a16:colId xmlns:a16="http://schemas.microsoft.com/office/drawing/2014/main" val="2854555699"/>
                    </a:ext>
                  </a:extLst>
                </a:gridCol>
              </a:tblGrid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Entrega de Resultados</a:t>
                      </a:r>
                    </a:p>
                  </a:txBody>
                  <a:tcPr marL="50371" marR="50371" marT="25186" marB="25186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349545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Conselho de Classe</a:t>
                      </a:r>
                    </a:p>
                  </a:txBody>
                  <a:tcPr marL="50371" marR="50371" marT="25186" marB="25186" anchor="ctr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087298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Recuperação</a:t>
                      </a:r>
                      <a:r>
                        <a:rPr lang="pt-BR" sz="800" b="1" baseline="0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 Final</a:t>
                      </a:r>
                      <a:endParaRPr lang="pt-BR" sz="800" b="1" dirty="0">
                        <a:solidFill>
                          <a:schemeClr val="bg1"/>
                        </a:solidFill>
                        <a:latin typeface="dT Bommer Sans" pitchFamily="2" charset="77"/>
                      </a:endParaRPr>
                    </a:p>
                  </a:txBody>
                  <a:tcPr marL="50371" marR="50371" marT="25186" marB="25186"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11869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Recuperação Trimestral</a:t>
                      </a:r>
                    </a:p>
                  </a:txBody>
                  <a:tcPr marL="50371" marR="50371" marT="25186" marB="25186" anchor="ctr"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549622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Plantão de Atendimento aos Pais</a:t>
                      </a:r>
                    </a:p>
                  </a:txBody>
                  <a:tcPr marL="50371" marR="50371" marT="25186" marB="25186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014578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Último Dia Letivo</a:t>
                      </a:r>
                    </a:p>
                  </a:txBody>
                  <a:tcPr marL="50371" marR="50371" marT="25186" marB="25186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235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364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0" cy="128905"/>
          </a:xfrm>
          <a:custGeom>
            <a:avLst/>
            <a:gdLst/>
            <a:ahLst/>
            <a:cxnLst/>
            <a:rect l="l" t="t" r="r" b="b"/>
            <a:pathLst>
              <a:path h="128905">
                <a:moveTo>
                  <a:pt x="0" y="0"/>
                </a:moveTo>
                <a:lnTo>
                  <a:pt x="0" y="128397"/>
                </a:lnTo>
                <a:lnTo>
                  <a:pt x="0" y="0"/>
                </a:lnTo>
                <a:close/>
              </a:path>
            </a:pathLst>
          </a:custGeom>
          <a:solidFill>
            <a:srgbClr val="EC6E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541"/>
            <a:ext cx="0" cy="7560309"/>
          </a:xfrm>
          <a:custGeom>
            <a:avLst/>
            <a:gdLst/>
            <a:ahLst/>
            <a:cxnLst/>
            <a:rect l="l" t="t" r="r" b="b"/>
            <a:pathLst>
              <a:path h="7560309">
                <a:moveTo>
                  <a:pt x="0" y="0"/>
                </a:moveTo>
                <a:lnTo>
                  <a:pt x="0" y="7559992"/>
                </a:lnTo>
              </a:path>
            </a:pathLst>
          </a:custGeom>
          <a:ln w="3175">
            <a:solidFill>
              <a:srgbClr val="FDBE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93701" y="137988"/>
            <a:ext cx="8762996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t-BR" sz="1600" b="1" spc="-5" dirty="0">
                <a:solidFill>
                  <a:srgbClr val="005288"/>
                </a:solidFill>
                <a:latin typeface="dT Bommer Sans"/>
                <a:cs typeface="dT Bommer Sans"/>
              </a:rPr>
              <a:t>Calendário </a:t>
            </a:r>
            <a:r>
              <a:rPr lang="pt-BR" sz="1600" b="1" spc="-15" dirty="0">
                <a:solidFill>
                  <a:srgbClr val="005288"/>
                </a:solidFill>
                <a:latin typeface="dT Bommer Sans"/>
                <a:cs typeface="dT Bommer Sans"/>
              </a:rPr>
              <a:t>Letivo </a:t>
            </a:r>
            <a:r>
              <a:rPr lang="pt-BR" sz="1600" b="1" spc="-10" dirty="0">
                <a:solidFill>
                  <a:srgbClr val="005288"/>
                </a:solidFill>
                <a:latin typeface="dT Bommer Sans"/>
                <a:cs typeface="dT Bommer Sans"/>
              </a:rPr>
              <a:t>2024 – 9º ano - Ensino Fundamental Anos Finais e 1ª e 2ª séries do Ensino Médio </a:t>
            </a:r>
            <a:endParaRPr lang="pt-BR" sz="1600" dirty="0">
              <a:latin typeface="dT Bommer Sans"/>
              <a:cs typeface="dT Bommer Sans"/>
            </a:endParaRPr>
          </a:p>
        </p:txBody>
      </p:sp>
      <p:pic>
        <p:nvPicPr>
          <p:cNvPr id="79" name="Imagem 78" descr="Texto&#10;&#10;Descrição gerada automaticamente">
            <a:extLst>
              <a:ext uri="{FF2B5EF4-FFF2-40B4-BE49-F238E27FC236}">
                <a16:creationId xmlns:a16="http://schemas.microsoft.com/office/drawing/2014/main" id="{EA5B26BC-417B-4551-A278-6194683DA3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776" y="6102605"/>
            <a:ext cx="2049199" cy="1027053"/>
          </a:xfrm>
          <a:prstGeom prst="rect">
            <a:avLst/>
          </a:prstGeom>
        </p:spPr>
      </p:pic>
      <p:graphicFrame>
        <p:nvGraphicFramePr>
          <p:cNvPr id="19" name="Tabela 18">
            <a:extLst>
              <a:ext uri="{FF2B5EF4-FFF2-40B4-BE49-F238E27FC236}">
                <a16:creationId xmlns:a16="http://schemas.microsoft.com/office/drawing/2014/main" id="{C3E12518-14D7-420F-9514-4558178A7A24}"/>
              </a:ext>
            </a:extLst>
          </p:cNvPr>
          <p:cNvGraphicFramePr>
            <a:graphicFrameLocks noGrp="1"/>
          </p:cNvGraphicFramePr>
          <p:nvPr/>
        </p:nvGraphicFramePr>
        <p:xfrm>
          <a:off x="830291" y="657225"/>
          <a:ext cx="6934194" cy="23138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46578">
                  <a:extLst>
                    <a:ext uri="{9D8B030D-6E8A-4147-A177-3AD203B41FA5}">
                      <a16:colId xmlns:a16="http://schemas.microsoft.com/office/drawing/2014/main" val="482629870"/>
                    </a:ext>
                  </a:extLst>
                </a:gridCol>
                <a:gridCol w="982222">
                  <a:extLst>
                    <a:ext uri="{9D8B030D-6E8A-4147-A177-3AD203B41FA5}">
                      <a16:colId xmlns:a16="http://schemas.microsoft.com/office/drawing/2014/main" val="361273706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2523696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4172782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60553576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7051125"/>
                    </a:ext>
                  </a:extLst>
                </a:gridCol>
                <a:gridCol w="1142994">
                  <a:extLst>
                    <a:ext uri="{9D8B030D-6E8A-4147-A177-3AD203B41FA5}">
                      <a16:colId xmlns:a16="http://schemas.microsoft.com/office/drawing/2014/main" val="3635962903"/>
                    </a:ext>
                  </a:extLst>
                </a:gridCol>
              </a:tblGrid>
              <a:tr h="193253">
                <a:tc gridSpan="7"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Feriados Nacionais e Municipais Para o Ano de 2024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812081"/>
                  </a:ext>
                </a:extLst>
              </a:tr>
              <a:tr h="187746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 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>
                          <a:effectLst/>
                          <a:latin typeface="dTBommerSans-Light"/>
                        </a:rPr>
                        <a:t>2ª feiras letivas</a:t>
                      </a:r>
                      <a:endParaRPr lang="pt-BR" sz="900" b="1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>
                          <a:effectLst/>
                          <a:latin typeface="dTBommerSans-Light"/>
                        </a:rPr>
                        <a:t>3ª feiras letivas</a:t>
                      </a:r>
                      <a:endParaRPr lang="pt-BR" sz="900" b="1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>
                          <a:effectLst/>
                          <a:latin typeface="dTBommerSans-Light"/>
                        </a:rPr>
                        <a:t>4ª feiras letivas</a:t>
                      </a:r>
                      <a:endParaRPr lang="pt-BR" sz="900" b="1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>
                          <a:effectLst/>
                          <a:latin typeface="dTBommerSans-Light"/>
                        </a:rPr>
                        <a:t>5ª feiras letivas</a:t>
                      </a:r>
                      <a:endParaRPr lang="pt-BR" sz="900" b="1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>
                          <a:effectLst/>
                          <a:latin typeface="dTBommerSans-Light"/>
                        </a:rPr>
                        <a:t>6ª feiras letivas</a:t>
                      </a:r>
                      <a:endParaRPr lang="pt-BR" sz="900" b="1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Sábados letivos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4127632912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Janeiro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0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352501206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Fevereiro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2360821322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Março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2835344944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Abril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365724212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Maio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2563635944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Junho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387706393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Julho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1905604884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Agosto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150987510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Setembro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2711010194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Outubro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800889683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Novembro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91491993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Dezembro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2173904460"/>
                  </a:ext>
                </a:extLst>
              </a:tr>
              <a:tr h="162302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TOTAL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66536" marR="66536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66536" marR="66536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39</a:t>
                      </a:r>
                    </a:p>
                  </a:txBody>
                  <a:tcPr marL="66536" marR="66536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66536" marR="66536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38</a:t>
                      </a:r>
                    </a:p>
                  </a:txBody>
                  <a:tcPr marL="66536" marR="66536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 anchor="b"/>
                </a:tc>
                <a:extLst>
                  <a:ext uri="{0D108BD9-81ED-4DB2-BD59-A6C34878D82A}">
                    <a16:rowId xmlns:a16="http://schemas.microsoft.com/office/drawing/2014/main" val="76137795"/>
                  </a:ext>
                </a:extLst>
              </a:tr>
            </a:tbl>
          </a:graphicData>
        </a:graphic>
      </p:graphicFrame>
      <p:graphicFrame>
        <p:nvGraphicFramePr>
          <p:cNvPr id="23" name="Tabela 22">
            <a:extLst>
              <a:ext uri="{FF2B5EF4-FFF2-40B4-BE49-F238E27FC236}">
                <a16:creationId xmlns:a16="http://schemas.microsoft.com/office/drawing/2014/main" id="{90CA6F29-C2DA-4C32-96C5-7C9CDF8B71BE}"/>
              </a:ext>
            </a:extLst>
          </p:cNvPr>
          <p:cNvGraphicFramePr>
            <a:graphicFrameLocks noGrp="1"/>
          </p:cNvGraphicFramePr>
          <p:nvPr/>
        </p:nvGraphicFramePr>
        <p:xfrm>
          <a:off x="4597401" y="3519659"/>
          <a:ext cx="3694705" cy="1164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99">
                  <a:extLst>
                    <a:ext uri="{9D8B030D-6E8A-4147-A177-3AD203B41FA5}">
                      <a16:colId xmlns:a16="http://schemas.microsoft.com/office/drawing/2014/main" val="2613174614"/>
                    </a:ext>
                  </a:extLst>
                </a:gridCol>
                <a:gridCol w="3174006">
                  <a:extLst>
                    <a:ext uri="{9D8B030D-6E8A-4147-A177-3AD203B41FA5}">
                      <a16:colId xmlns:a16="http://schemas.microsoft.com/office/drawing/2014/main" val="3106721898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000">
                          <a:effectLst/>
                          <a:latin typeface="dTBommerSans-Light"/>
                        </a:rPr>
                        <a:t>DATAS COMEMORATIVAS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747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900" dirty="0">
                          <a:effectLst/>
                          <a:latin typeface="dTBommerSans-Light"/>
                        </a:rPr>
                        <a:t>18/05</a:t>
                      </a:r>
                      <a:endParaRPr lang="pt-BR" sz="10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Dia Nacional de Enfrentamento da Violência Sexual contra Crianças e Adolescentes.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65409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900">
                          <a:effectLst/>
                          <a:latin typeface="dTBommerSans-Light"/>
                        </a:rPr>
                        <a:t>20/05 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Dia do nascimento de São Marcelino Champagnat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3181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900">
                          <a:effectLst/>
                          <a:latin typeface="dTBommerSans-Light"/>
                        </a:rPr>
                        <a:t>15/08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 Dia do Marista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28271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900">
                          <a:effectLst/>
                          <a:latin typeface="dTBommerSans-Light"/>
                        </a:rPr>
                        <a:t>21/09 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Dia da Luta da Pessoa com Deficiência, conforme lei11.133/200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92927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900">
                          <a:effectLst/>
                          <a:latin typeface="dTBommerSans-Light"/>
                        </a:rPr>
                        <a:t>20/11 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Dia Nacional de Zumbi e da Consciência Negra</a:t>
                      </a:r>
                      <a:endParaRPr lang="pt-BR" sz="10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3534076"/>
                  </a:ext>
                </a:extLst>
              </a:tr>
            </a:tbl>
          </a:graphicData>
        </a:graphic>
      </p:graphicFrame>
      <p:graphicFrame>
        <p:nvGraphicFramePr>
          <p:cNvPr id="25" name="Tabela 24">
            <a:extLst>
              <a:ext uri="{FF2B5EF4-FFF2-40B4-BE49-F238E27FC236}">
                <a16:creationId xmlns:a16="http://schemas.microsoft.com/office/drawing/2014/main" id="{77DB915F-AC43-43EB-85D8-A4ABA12555CA}"/>
              </a:ext>
            </a:extLst>
          </p:cNvPr>
          <p:cNvGraphicFramePr>
            <a:graphicFrameLocks noGrp="1"/>
          </p:cNvGraphicFramePr>
          <p:nvPr/>
        </p:nvGraphicFramePr>
        <p:xfrm>
          <a:off x="4623795" y="4843739"/>
          <a:ext cx="3694705" cy="563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1773">
                  <a:extLst>
                    <a:ext uri="{9D8B030D-6E8A-4147-A177-3AD203B41FA5}">
                      <a16:colId xmlns:a16="http://schemas.microsoft.com/office/drawing/2014/main" val="4145095137"/>
                    </a:ext>
                  </a:extLst>
                </a:gridCol>
                <a:gridCol w="1312932">
                  <a:extLst>
                    <a:ext uri="{9D8B030D-6E8A-4147-A177-3AD203B41FA5}">
                      <a16:colId xmlns:a16="http://schemas.microsoft.com/office/drawing/2014/main" val="3350110765"/>
                    </a:ext>
                  </a:extLst>
                </a:gridCol>
              </a:tblGrid>
              <a:tr h="138957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solidFill>
                            <a:schemeClr val="bg1"/>
                          </a:solidFill>
                          <a:effectLst/>
                          <a:latin typeface="dTBommerSans-Light"/>
                        </a:rPr>
                        <a:t>Sábados Letivos:</a:t>
                      </a:r>
                      <a:endParaRPr lang="pt-BR" sz="1000" b="1" dirty="0">
                        <a:solidFill>
                          <a:schemeClr val="bg1"/>
                        </a:solidFill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solidFill>
                            <a:schemeClr val="bg1"/>
                          </a:solidFill>
                          <a:effectLst/>
                          <a:latin typeface="dTBommerSans-Light"/>
                        </a:rPr>
                        <a:t>Reposições das folgas:</a:t>
                      </a:r>
                      <a:endParaRPr lang="pt-BR" sz="1000" b="1" dirty="0">
                        <a:solidFill>
                          <a:schemeClr val="bg1"/>
                        </a:solidFill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16805"/>
                  </a:ext>
                </a:extLst>
              </a:tr>
              <a:tr h="125061"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29/06 – Festa Junina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24/05 (sexta-feira)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59768123"/>
                  </a:ext>
                </a:extLst>
              </a:tr>
              <a:tr h="125061"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17/08 – Dia da Família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14/10 (segunda-feira)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84446320"/>
                  </a:ext>
                </a:extLst>
              </a:tr>
              <a:tr h="125061"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20/11 – Mostra de Conhecimento, Arte e Cultura 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***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05047348"/>
                  </a:ext>
                </a:extLst>
              </a:tr>
            </a:tbl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FF759CE-AB77-AAD3-5BC6-7402F0B4AA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93636"/>
              </p:ext>
            </p:extLst>
          </p:nvPr>
        </p:nvGraphicFramePr>
        <p:xfrm>
          <a:off x="305794" y="3513744"/>
          <a:ext cx="4191000" cy="2331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3715">
                  <a:extLst>
                    <a:ext uri="{9D8B030D-6E8A-4147-A177-3AD203B41FA5}">
                      <a16:colId xmlns:a16="http://schemas.microsoft.com/office/drawing/2014/main" val="3336003596"/>
                    </a:ext>
                  </a:extLst>
                </a:gridCol>
                <a:gridCol w="971223">
                  <a:extLst>
                    <a:ext uri="{9D8B030D-6E8A-4147-A177-3AD203B41FA5}">
                      <a16:colId xmlns:a16="http://schemas.microsoft.com/office/drawing/2014/main" val="3552975244"/>
                    </a:ext>
                  </a:extLst>
                </a:gridCol>
                <a:gridCol w="2296062">
                  <a:extLst>
                    <a:ext uri="{9D8B030D-6E8A-4147-A177-3AD203B41FA5}">
                      <a16:colId xmlns:a16="http://schemas.microsoft.com/office/drawing/2014/main" val="2635832359"/>
                    </a:ext>
                  </a:extLst>
                </a:gridCol>
              </a:tblGrid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Data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Dia da Semana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Feriado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2797220470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01/01/24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segunda-feira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Confraternização Universal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407113369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13/02/24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terça-feira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Carnaval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2999889033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29/03/24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sexta-feira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Semana Santa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758290351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31/03/24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domingo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Páscoa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379771291"/>
                  </a:ext>
                </a:extLst>
              </a:tr>
              <a:tr h="109366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08/04/24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segunda-feira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>
                          <a:effectLst/>
                          <a:latin typeface="dTBommerSans-Light"/>
                        </a:rPr>
                        <a:t>Nossa Senhora da Penha – Padroeira do ES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1046110725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21/04/24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domingo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Tiradentes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3785481120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01/05/24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quarta-feira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Dia do Trabalho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1982826321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23/05/24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quinta-feira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Solo Espiritossantense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4214976054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30/05/24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quinta-feira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Corpus Christi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4250796234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07/09/24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Sábado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Independência do Brasil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4180899431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12/10/24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Sábado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Nossa Srª Aparecida - Padroeira do Brasil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2639235703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15/10/24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terça-feira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Dia do Professor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4096259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02/11/24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sábado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Finados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2068875549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15/11/24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sexta-feira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Proclamação da República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1975054325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20/11/24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quarta-feira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>
                          <a:effectLst/>
                          <a:latin typeface="dTBommerSans-Light"/>
                        </a:rPr>
                        <a:t>Dia Nacional de Zumbi e da Consciência Negra</a:t>
                      </a:r>
                      <a:endParaRPr lang="pt-BR" sz="10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1503616505"/>
                  </a:ext>
                </a:extLst>
              </a:tr>
              <a:tr h="47920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25/12/24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quarta-feira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Natal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2634467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0" cy="128905"/>
          </a:xfrm>
          <a:custGeom>
            <a:avLst/>
            <a:gdLst/>
            <a:ahLst/>
            <a:cxnLst/>
            <a:rect l="l" t="t" r="r" b="b"/>
            <a:pathLst>
              <a:path h="128905">
                <a:moveTo>
                  <a:pt x="0" y="0"/>
                </a:moveTo>
                <a:lnTo>
                  <a:pt x="0" y="128397"/>
                </a:lnTo>
                <a:lnTo>
                  <a:pt x="0" y="0"/>
                </a:lnTo>
                <a:close/>
              </a:path>
            </a:pathLst>
          </a:custGeom>
          <a:solidFill>
            <a:srgbClr val="EC6E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541"/>
            <a:ext cx="0" cy="7560309"/>
          </a:xfrm>
          <a:custGeom>
            <a:avLst/>
            <a:gdLst/>
            <a:ahLst/>
            <a:cxnLst/>
            <a:rect l="l" t="t" r="r" b="b"/>
            <a:pathLst>
              <a:path h="7560309">
                <a:moveTo>
                  <a:pt x="0" y="0"/>
                </a:moveTo>
                <a:lnTo>
                  <a:pt x="0" y="7559992"/>
                </a:lnTo>
              </a:path>
            </a:pathLst>
          </a:custGeom>
          <a:ln w="3175">
            <a:solidFill>
              <a:srgbClr val="FDBE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415427"/>
              </p:ext>
            </p:extLst>
          </p:nvPr>
        </p:nvGraphicFramePr>
        <p:xfrm>
          <a:off x="235779" y="627602"/>
          <a:ext cx="1843562" cy="10403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10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JANEIRO</a:t>
                      </a:r>
                      <a:r>
                        <a:rPr lang="pt-BR" sz="800" b="1" spc="-10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 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55563" indent="33338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2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i="0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29</a:t>
                      </a:r>
                      <a:endParaRPr sz="800" b="1" i="0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5B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35780" y="1785843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0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 err="1">
                <a:solidFill>
                  <a:srgbClr val="005288"/>
                </a:solidFill>
                <a:latin typeface="dTBommerSans-Light"/>
                <a:cs typeface="dTBommerSans-Light"/>
              </a:rPr>
              <a:t>dia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10" dirty="0" err="1">
                <a:solidFill>
                  <a:srgbClr val="005288"/>
                </a:solidFill>
                <a:latin typeface="dTBommerSans-Light"/>
                <a:cs typeface="dTBommerSans-Light"/>
              </a:rPr>
              <a:t>letivo</a:t>
            </a:r>
            <a:endParaRPr sz="700" b="1" dirty="0">
              <a:latin typeface="dTBommerSans-Light"/>
              <a:cs typeface="dTBommerSans-Light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616642"/>
              </p:ext>
            </p:extLst>
          </p:nvPr>
        </p:nvGraphicFramePr>
        <p:xfrm>
          <a:off x="235779" y="2306401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MAIO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11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588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15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5088" indent="23813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7788" indent="20638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29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631902"/>
              </p:ext>
            </p:extLst>
          </p:nvPr>
        </p:nvGraphicFramePr>
        <p:xfrm>
          <a:off x="235779" y="3983413"/>
          <a:ext cx="1843562" cy="10403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SETEMBRO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271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15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11</a:t>
                      </a:r>
                      <a:endParaRPr sz="800" b="1" spc="-15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15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20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438" indent="1587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7788" indent="952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30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spc="-1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spc="-1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spc="-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414581"/>
              </p:ext>
            </p:extLst>
          </p:nvPr>
        </p:nvGraphicFramePr>
        <p:xfrm>
          <a:off x="2197962" y="627601"/>
          <a:ext cx="1843562" cy="1041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5" dirty="0">
                          <a:solidFill>
                            <a:schemeClr val="bg1"/>
                          </a:solidFill>
                          <a:latin typeface="dTBommerSans-Black"/>
                          <a:cs typeface="dTBommerSans-Black"/>
                        </a:rPr>
                        <a:t>FEVEREIRO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Black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55563" indent="33338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4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19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11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18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25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 Bommer Sans"/>
                          <a:cs typeface="Times New Roman"/>
                        </a:rPr>
                        <a:t>28</a:t>
                      </a:r>
                      <a:endParaRPr sz="800" b="1" dirty="0">
                        <a:solidFill>
                          <a:schemeClr val="tx2"/>
                        </a:solidFill>
                        <a:latin typeface="dT Bommer Sans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 Bommer Sans"/>
                          <a:cs typeface="Times New Roman"/>
                        </a:rPr>
                        <a:t>29</a:t>
                      </a:r>
                      <a:endParaRPr sz="800" b="1" dirty="0">
                        <a:solidFill>
                          <a:schemeClr val="tx2"/>
                        </a:solidFill>
                        <a:latin typeface="dT Bommer Sans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975555"/>
              </p:ext>
            </p:extLst>
          </p:nvPr>
        </p:nvGraphicFramePr>
        <p:xfrm>
          <a:off x="2197962" y="2306400"/>
          <a:ext cx="1843562" cy="1187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Black"/>
                          <a:cs typeface="dTBommerSans-Black"/>
                        </a:rPr>
                        <a:t>JUNHO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55563" indent="33338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763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 9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20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11</a:t>
                      </a:r>
                      <a:endParaRPr sz="800" b="1" spc="-2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20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12</a:t>
                      </a:r>
                      <a:endParaRPr sz="800" b="1" spc="-2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30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13</a:t>
                      </a:r>
                      <a:endParaRPr sz="800" b="1" spc="-3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16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indent="-87313"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 Bommer Sans"/>
                          <a:ea typeface="+mn-ea"/>
                          <a:cs typeface="Times New Roman"/>
                        </a:rPr>
                        <a:t>28</a:t>
                      </a:r>
                      <a:endParaRPr sz="800" b="1" dirty="0">
                        <a:solidFill>
                          <a:schemeClr val="tx2"/>
                        </a:solidFill>
                        <a:latin typeface="dT Bommer Sans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Times New Roman"/>
                        </a:rPr>
                        <a:t>29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30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3" indent="-87313"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135684"/>
                  </a:ext>
                </a:extLst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909975"/>
              </p:ext>
            </p:extLst>
          </p:nvPr>
        </p:nvGraphicFramePr>
        <p:xfrm>
          <a:off x="2210519" y="3983413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OUTUBRO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46038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-87313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75" indent="11113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20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30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31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950353"/>
              </p:ext>
            </p:extLst>
          </p:nvPr>
        </p:nvGraphicFramePr>
        <p:xfrm>
          <a:off x="4182610" y="2306400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Black"/>
                          <a:cs typeface="dTBommerSans-Black"/>
                        </a:rPr>
                        <a:t>JULHO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 Bommer Sans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tx2"/>
                        </a:solidFill>
                        <a:latin typeface="dT Bommer Sans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 Bommer Sans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tx2"/>
                        </a:solidFill>
                        <a:latin typeface="dT Bommer Sans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 Bommer Sans"/>
                          <a:cs typeface="dTBommerSans-Light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 Bommer Sans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450" indent="4127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 Bommer Sans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3081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5" dirty="0">
                          <a:solidFill>
                            <a:schemeClr val="bg1"/>
                          </a:solidFill>
                          <a:latin typeface="dT Bommer Sans"/>
                          <a:ea typeface="+mn-ea"/>
                          <a:cs typeface="dTBommerSans-Light"/>
                        </a:rPr>
                        <a:t>7</a:t>
                      </a:r>
                      <a:endParaRPr sz="800" b="1" spc="-5" dirty="0">
                        <a:solidFill>
                          <a:schemeClr val="bg1"/>
                        </a:solidFill>
                        <a:latin typeface="dT Bommer Sans"/>
                        <a:ea typeface="+mn-ea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 Bommer Sans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tx2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 Bommer Sans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tx2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127635" indent="-8572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 Bommer Sans"/>
                          <a:cs typeface="dTBommerSans-Light"/>
                        </a:rPr>
                        <a:t> 10</a:t>
                      </a:r>
                      <a:endParaRPr sz="800" b="1" dirty="0">
                        <a:solidFill>
                          <a:schemeClr val="tx2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 Bommer Sans"/>
                          <a:cs typeface="dTBommerSans-Light"/>
                        </a:rPr>
                        <a:t>11</a:t>
                      </a:r>
                      <a:endParaRPr sz="800" b="1" dirty="0">
                        <a:solidFill>
                          <a:schemeClr val="tx2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 Bommer Sans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tx2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350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 Bommer Sans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tx2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 Bommer Sans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tx2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 Bommer Sans"/>
                          <a:cs typeface="dTBommerSans-Light"/>
                        </a:rPr>
                        <a:t>  17</a:t>
                      </a:r>
                      <a:endParaRPr sz="800" b="1" dirty="0">
                        <a:solidFill>
                          <a:schemeClr val="tx2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 Bommer Sans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tx2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4613" indent="11113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 Bommer Sans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969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21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BommerSans-Light"/>
                        </a:rPr>
                        <a:t>  24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0223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96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28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BommerSans-Light"/>
                        </a:rPr>
                        <a:t>29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BommerSans-Light"/>
                        </a:rPr>
                        <a:t>30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 Bommer Sans"/>
                          <a:cs typeface="dTBommerSans-Light"/>
                        </a:rPr>
                        <a:t>  31</a:t>
                      </a: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842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 Bommer Sans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0" name="objec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221518"/>
              </p:ext>
            </p:extLst>
          </p:nvPr>
        </p:nvGraphicFramePr>
        <p:xfrm>
          <a:off x="4182610" y="3983413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10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NOVEMBRO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588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spc="-3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5885" indent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 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30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11</a:t>
                      </a:r>
                      <a:endParaRPr sz="800" b="1" spc="-3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30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12</a:t>
                      </a:r>
                      <a:endParaRPr sz="800" b="1" spc="-30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107950" indent="-85725" algn="r">
                        <a:lnSpc>
                          <a:spcPct val="100000"/>
                        </a:lnSpc>
                        <a:spcBef>
                          <a:spcPts val="229"/>
                        </a:spcBef>
                        <a:tabLst>
                          <a:tab pos="88900" algn="l"/>
                        </a:tabLst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 13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  20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2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Times New Roman"/>
                        </a:rPr>
                        <a:t>29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Times New Roman"/>
                        </a:rPr>
                        <a:t>30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2" name="object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155126"/>
              </p:ext>
            </p:extLst>
          </p:nvPr>
        </p:nvGraphicFramePr>
        <p:xfrm>
          <a:off x="6173178" y="619077"/>
          <a:ext cx="1843562" cy="1041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ABRIL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271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2763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10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017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17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15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5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  24</a:t>
                      </a:r>
                      <a:endParaRPr sz="800" b="1" spc="-5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30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842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spc="-2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4" name="object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859990"/>
              </p:ext>
            </p:extLst>
          </p:nvPr>
        </p:nvGraphicFramePr>
        <p:xfrm>
          <a:off x="6215462" y="2322650"/>
          <a:ext cx="1843562" cy="1040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20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AGOSTO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081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  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87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525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 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58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 16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96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  23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648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3025" indent="14288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28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29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Times New Roman"/>
                        </a:rPr>
                        <a:t>30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Times New Roman"/>
                        </a:rPr>
                        <a:t>31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6" name="objec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27683"/>
              </p:ext>
            </p:extLst>
          </p:nvPr>
        </p:nvGraphicFramePr>
        <p:xfrm>
          <a:off x="6173178" y="3983413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DEZEMBRO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Times New Roman"/>
                        </a:rPr>
                        <a:t>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Times New Roman"/>
                        </a:rPr>
                        <a:t>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Times New Roman"/>
                        </a:rPr>
                        <a:t>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5095" indent="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R="1219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 </a:t>
                      </a: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160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17</a:t>
                      </a:r>
                      <a:endParaRPr sz="800" b="1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sz="800" b="1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800" b="1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800" b="1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96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2">
                <a:tc>
                  <a:txBody>
                    <a:bodyPr/>
                    <a:lstStyle/>
                    <a:p>
                      <a:pPr marL="98425" algn="l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5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30</a:t>
                      </a:r>
                      <a:endParaRPr sz="800" b="1" spc="-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R="9334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8" name="object 28"/>
          <p:cNvSpPr txBox="1"/>
          <p:nvPr/>
        </p:nvSpPr>
        <p:spPr>
          <a:xfrm>
            <a:off x="235779" y="187118"/>
            <a:ext cx="885995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005288"/>
                </a:solidFill>
                <a:latin typeface="dT Bommer Sans"/>
                <a:cs typeface="dT Bommer Sans"/>
              </a:rPr>
              <a:t>Calendário </a:t>
            </a:r>
            <a:r>
              <a:rPr b="1" spc="-15" dirty="0" err="1">
                <a:solidFill>
                  <a:srgbClr val="005288"/>
                </a:solidFill>
                <a:latin typeface="dT Bommer Sans"/>
                <a:cs typeface="dT Bommer Sans"/>
              </a:rPr>
              <a:t>Letivo</a:t>
            </a:r>
            <a:r>
              <a:rPr b="1" spc="-15" dirty="0">
                <a:solidFill>
                  <a:srgbClr val="005288"/>
                </a:solidFill>
                <a:latin typeface="dT Bommer Sans"/>
                <a:cs typeface="dT Bommer Sans"/>
              </a:rPr>
              <a:t> </a:t>
            </a:r>
            <a:r>
              <a:rPr b="1" spc="-10" dirty="0">
                <a:solidFill>
                  <a:srgbClr val="005288"/>
                </a:solidFill>
                <a:latin typeface="dT Bommer Sans"/>
                <a:cs typeface="dT Bommer Sans"/>
              </a:rPr>
              <a:t>202</a:t>
            </a:r>
            <a:r>
              <a:rPr lang="pt-BR" b="1" spc="-10" dirty="0">
                <a:solidFill>
                  <a:srgbClr val="005288"/>
                </a:solidFill>
                <a:latin typeface="dT Bommer Sans"/>
                <a:cs typeface="dT Bommer Sans"/>
              </a:rPr>
              <a:t>4 – 3ª série do Ensino Médio</a:t>
            </a:r>
            <a:r>
              <a:rPr lang="pt-BR" sz="1600" b="1" spc="-10" dirty="0">
                <a:solidFill>
                  <a:srgbClr val="005288"/>
                </a:solidFill>
                <a:latin typeface="dT Bommer Sans"/>
                <a:cs typeface="dT Bommer Sans"/>
              </a:rPr>
              <a:t> </a:t>
            </a:r>
            <a:endParaRPr sz="1600" dirty="0">
              <a:latin typeface="dT Bommer Sans"/>
              <a:cs typeface="dT Bommer Sans"/>
            </a:endParaRPr>
          </a:p>
        </p:txBody>
      </p:sp>
      <p:sp>
        <p:nvSpPr>
          <p:cNvPr id="29" name="object 5">
            <a:extLst>
              <a:ext uri="{FF2B5EF4-FFF2-40B4-BE49-F238E27FC236}">
                <a16:creationId xmlns:a16="http://schemas.microsoft.com/office/drawing/2014/main" id="{13F0EB64-33B1-454B-AC9C-95D0A83BB10A}"/>
              </a:ext>
            </a:extLst>
          </p:cNvPr>
          <p:cNvSpPr txBox="1"/>
          <p:nvPr/>
        </p:nvSpPr>
        <p:spPr>
          <a:xfrm>
            <a:off x="2206978" y="1759517"/>
            <a:ext cx="1850644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18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 err="1">
                <a:solidFill>
                  <a:srgbClr val="005288"/>
                </a:solidFill>
                <a:latin typeface="dTBommerSans-Light"/>
                <a:cs typeface="dTBommerSans-Light"/>
              </a:rPr>
              <a:t>dias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10" dirty="0" err="1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lang="pt-BR" sz="700" b="1" spc="-10" dirty="0">
              <a:solidFill>
                <a:srgbClr val="005288"/>
              </a:solidFill>
              <a:latin typeface="dTBommerSans-Light"/>
              <a:cs typeface="dTBommerSans-Light"/>
            </a:endParaRPr>
          </a:p>
        </p:txBody>
      </p:sp>
      <p:sp>
        <p:nvSpPr>
          <p:cNvPr id="30" name="object 5">
            <a:extLst>
              <a:ext uri="{FF2B5EF4-FFF2-40B4-BE49-F238E27FC236}">
                <a16:creationId xmlns:a16="http://schemas.microsoft.com/office/drawing/2014/main" id="{B73BB3B3-B9BE-4045-949F-87F0CA15E3AE}"/>
              </a:ext>
            </a:extLst>
          </p:cNvPr>
          <p:cNvSpPr txBox="1"/>
          <p:nvPr/>
        </p:nvSpPr>
        <p:spPr>
          <a:xfrm>
            <a:off x="4175528" y="1811430"/>
            <a:ext cx="1850644" cy="1575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4E82"/>
                </a:solidFill>
                <a:latin typeface="dTBommerSans-Light"/>
                <a:cs typeface="dTBommerSans-Light"/>
              </a:rPr>
              <a:t>20 dias letivos</a:t>
            </a:r>
          </a:p>
        </p:txBody>
      </p:sp>
      <p:sp>
        <p:nvSpPr>
          <p:cNvPr id="31" name="object 5">
            <a:extLst>
              <a:ext uri="{FF2B5EF4-FFF2-40B4-BE49-F238E27FC236}">
                <a16:creationId xmlns:a16="http://schemas.microsoft.com/office/drawing/2014/main" id="{55A832CA-CE6B-8740-ACE5-E99C569385CE}"/>
              </a:ext>
            </a:extLst>
          </p:cNvPr>
          <p:cNvSpPr txBox="1"/>
          <p:nvPr/>
        </p:nvSpPr>
        <p:spPr>
          <a:xfrm>
            <a:off x="6159479" y="1815450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22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2" name="object 5">
            <a:extLst>
              <a:ext uri="{FF2B5EF4-FFF2-40B4-BE49-F238E27FC236}">
                <a16:creationId xmlns:a16="http://schemas.microsoft.com/office/drawing/2014/main" id="{B9041F4E-DE9F-DD48-A5AC-9EC7FCFE6BAC}"/>
              </a:ext>
            </a:extLst>
          </p:cNvPr>
          <p:cNvSpPr txBox="1"/>
          <p:nvPr/>
        </p:nvSpPr>
        <p:spPr>
          <a:xfrm>
            <a:off x="366607" y="3405043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19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3" name="object 5">
            <a:extLst>
              <a:ext uri="{FF2B5EF4-FFF2-40B4-BE49-F238E27FC236}">
                <a16:creationId xmlns:a16="http://schemas.microsoft.com/office/drawing/2014/main" id="{E86CEB2A-7F78-FC47-8B0B-7952E7BC824F}"/>
              </a:ext>
            </a:extLst>
          </p:cNvPr>
          <p:cNvSpPr txBox="1"/>
          <p:nvPr/>
        </p:nvSpPr>
        <p:spPr>
          <a:xfrm>
            <a:off x="2274608" y="3483526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21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4" name="object 5">
            <a:extLst>
              <a:ext uri="{FF2B5EF4-FFF2-40B4-BE49-F238E27FC236}">
                <a16:creationId xmlns:a16="http://schemas.microsoft.com/office/drawing/2014/main" id="{776FDB78-C2A9-764B-9AEE-A63F374D3B46}"/>
              </a:ext>
            </a:extLst>
          </p:cNvPr>
          <p:cNvSpPr txBox="1"/>
          <p:nvPr/>
        </p:nvSpPr>
        <p:spPr>
          <a:xfrm>
            <a:off x="4265495" y="3435500"/>
            <a:ext cx="1502410" cy="1575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16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5" name="object 5">
            <a:extLst>
              <a:ext uri="{FF2B5EF4-FFF2-40B4-BE49-F238E27FC236}">
                <a16:creationId xmlns:a16="http://schemas.microsoft.com/office/drawing/2014/main" id="{38B3AAAB-E500-6E4A-B52E-4CF920ADDCB0}"/>
              </a:ext>
            </a:extLst>
          </p:cNvPr>
          <p:cNvSpPr txBox="1"/>
          <p:nvPr/>
        </p:nvSpPr>
        <p:spPr>
          <a:xfrm>
            <a:off x="6386038" y="3453505"/>
            <a:ext cx="1502410" cy="1575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21 </a:t>
            </a:r>
            <a:r>
              <a:rPr sz="700" b="1" spc="-5" dirty="0" err="1">
                <a:solidFill>
                  <a:srgbClr val="005288"/>
                </a:solidFill>
                <a:latin typeface="dTBommerSans-Light"/>
                <a:cs typeface="dTBommerSans-Light"/>
              </a:rPr>
              <a:t>dias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6" name="object 5">
            <a:extLst>
              <a:ext uri="{FF2B5EF4-FFF2-40B4-BE49-F238E27FC236}">
                <a16:creationId xmlns:a16="http://schemas.microsoft.com/office/drawing/2014/main" id="{0C2AB8D4-A9C3-3B41-AD64-D9A4759DB55F}"/>
              </a:ext>
            </a:extLst>
          </p:cNvPr>
          <p:cNvSpPr txBox="1"/>
          <p:nvPr/>
        </p:nvSpPr>
        <p:spPr>
          <a:xfrm>
            <a:off x="325014" y="5088626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22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7" name="object 5">
            <a:extLst>
              <a:ext uri="{FF2B5EF4-FFF2-40B4-BE49-F238E27FC236}">
                <a16:creationId xmlns:a16="http://schemas.microsoft.com/office/drawing/2014/main" id="{931F16DB-A498-D94D-8A3F-AF026143F6A2}"/>
              </a:ext>
            </a:extLst>
          </p:cNvPr>
          <p:cNvSpPr txBox="1"/>
          <p:nvPr/>
        </p:nvSpPr>
        <p:spPr>
          <a:xfrm>
            <a:off x="2258790" y="5088626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22 </a:t>
            </a:r>
            <a:r>
              <a:rPr sz="700" b="1" spc="-5" dirty="0" err="1">
                <a:solidFill>
                  <a:srgbClr val="005288"/>
                </a:solidFill>
                <a:latin typeface="dTBommerSans-Light"/>
                <a:cs typeface="dTBommerSans-Light"/>
              </a:rPr>
              <a:t>dias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8" name="object 5">
            <a:extLst>
              <a:ext uri="{FF2B5EF4-FFF2-40B4-BE49-F238E27FC236}">
                <a16:creationId xmlns:a16="http://schemas.microsoft.com/office/drawing/2014/main" id="{B7A082A1-73D9-0942-9601-7596F8D8B097}"/>
              </a:ext>
            </a:extLst>
          </p:cNvPr>
          <p:cNvSpPr txBox="1"/>
          <p:nvPr/>
        </p:nvSpPr>
        <p:spPr>
          <a:xfrm>
            <a:off x="4279900" y="5088626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19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b="1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b="1" dirty="0">
              <a:latin typeface="dTBommerSans-Light"/>
              <a:cs typeface="dTBommerSans-Light"/>
            </a:endParaRPr>
          </a:p>
        </p:txBody>
      </p:sp>
      <p:sp>
        <p:nvSpPr>
          <p:cNvPr id="39" name="object 5">
            <a:extLst>
              <a:ext uri="{FF2B5EF4-FFF2-40B4-BE49-F238E27FC236}">
                <a16:creationId xmlns:a16="http://schemas.microsoft.com/office/drawing/2014/main" id="{2D2C2C40-91CF-4140-8265-7DBF32B0ED90}"/>
              </a:ext>
            </a:extLst>
          </p:cNvPr>
          <p:cNvSpPr txBox="1"/>
          <p:nvPr/>
        </p:nvSpPr>
        <p:spPr>
          <a:xfrm>
            <a:off x="6271180" y="5073840"/>
            <a:ext cx="1502410" cy="156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0</a:t>
            </a:r>
            <a:r>
              <a:rPr sz="700" b="1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5" dirty="0" err="1">
                <a:solidFill>
                  <a:srgbClr val="005288"/>
                </a:solidFill>
                <a:latin typeface="dTBommerSans-Light"/>
                <a:cs typeface="dTBommerSans-Light"/>
              </a:rPr>
              <a:t>dia</a:t>
            </a:r>
            <a:r>
              <a:rPr sz="700" b="1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b="1" spc="-10" dirty="0" err="1">
                <a:solidFill>
                  <a:srgbClr val="005288"/>
                </a:solidFill>
                <a:latin typeface="dTBommerSans-Light"/>
                <a:cs typeface="dTBommerSans-Light"/>
              </a:rPr>
              <a:t>letivo</a:t>
            </a:r>
            <a:endParaRPr sz="700" b="1" dirty="0">
              <a:latin typeface="dTBommerSans-Light"/>
              <a:cs typeface="dTBommerSans-Light"/>
            </a:endParaRPr>
          </a:p>
        </p:txBody>
      </p:sp>
      <p:graphicFrame>
        <p:nvGraphicFramePr>
          <p:cNvPr id="47" name="Tabela 47">
            <a:extLst>
              <a:ext uri="{FF2B5EF4-FFF2-40B4-BE49-F238E27FC236}">
                <a16:creationId xmlns:a16="http://schemas.microsoft.com/office/drawing/2014/main" id="{824950BE-BE66-374E-B326-1E0D814BE5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988487"/>
              </p:ext>
            </p:extLst>
          </p:nvPr>
        </p:nvGraphicFramePr>
        <p:xfrm>
          <a:off x="143479" y="5586306"/>
          <a:ext cx="2063499" cy="142998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063499">
                  <a:extLst>
                    <a:ext uri="{9D8B030D-6E8A-4147-A177-3AD203B41FA5}">
                      <a16:colId xmlns:a16="http://schemas.microsoft.com/office/drawing/2014/main" val="2854555699"/>
                    </a:ext>
                  </a:extLst>
                </a:gridCol>
              </a:tblGrid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</a:rPr>
                        <a:t>Férias</a:t>
                      </a:r>
                    </a:p>
                  </a:txBody>
                  <a:tcPr marL="50371" marR="50371" marT="25186" marB="25186" anchor="ctr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349545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</a:rPr>
                        <a:t>Recesso / A Compensar </a:t>
                      </a:r>
                    </a:p>
                  </a:txBody>
                  <a:tcPr marL="50371" marR="50371" marT="25186" marB="25186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087298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</a:rPr>
                        <a:t>Feriados</a:t>
                      </a:r>
                    </a:p>
                  </a:txBody>
                  <a:tcPr marL="50371" marR="50371" marT="25186" marB="25186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11869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</a:rPr>
                        <a:t>Jornada Pastoral Pedagógica</a:t>
                      </a:r>
                    </a:p>
                  </a:txBody>
                  <a:tcPr marL="50371" marR="50371" marT="25186" marB="25186" anchor="ctr">
                    <a:solidFill>
                      <a:srgbClr val="FFD1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549622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</a:rPr>
                        <a:t>Início/Fim das Etapas Letivas</a:t>
                      </a:r>
                    </a:p>
                  </a:txBody>
                  <a:tcPr marL="50371" marR="50371" marT="25186" marB="25186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014578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</a:rPr>
                        <a:t>Sábados Letivos</a:t>
                      </a:r>
                    </a:p>
                  </a:txBody>
                  <a:tcPr marL="50371" marR="50371" marT="25186" marB="25186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235826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rgbClr val="002060"/>
                          </a:solidFill>
                          <a:latin typeface="dTBommerSans-Light"/>
                        </a:rPr>
                        <a:t>Dia Letivo</a:t>
                      </a:r>
                    </a:p>
                  </a:txBody>
                  <a:tcPr marL="50371" marR="50371" marT="25186" marB="2518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473850"/>
                  </a:ext>
                </a:extLst>
              </a:tr>
            </a:tbl>
          </a:graphicData>
        </a:graphic>
      </p:graphicFrame>
      <p:sp>
        <p:nvSpPr>
          <p:cNvPr id="19" name="Sinal de Subtração 18">
            <a:extLst>
              <a:ext uri="{FF2B5EF4-FFF2-40B4-BE49-F238E27FC236}">
                <a16:creationId xmlns:a16="http://schemas.microsoft.com/office/drawing/2014/main" id="{251C35F3-AC60-2BDE-B124-B4B5C27882E2}"/>
              </a:ext>
            </a:extLst>
          </p:cNvPr>
          <p:cNvSpPr/>
          <p:nvPr/>
        </p:nvSpPr>
        <p:spPr>
          <a:xfrm rot="16200000">
            <a:off x="3257828" y="994394"/>
            <a:ext cx="107335" cy="4572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inal de Subtração 20">
            <a:extLst>
              <a:ext uri="{FF2B5EF4-FFF2-40B4-BE49-F238E27FC236}">
                <a16:creationId xmlns:a16="http://schemas.microsoft.com/office/drawing/2014/main" id="{6C3FD18D-B225-7A47-DE6E-0ACA857E0E51}"/>
              </a:ext>
            </a:extLst>
          </p:cNvPr>
          <p:cNvSpPr/>
          <p:nvPr/>
        </p:nvSpPr>
        <p:spPr>
          <a:xfrm rot="16200000">
            <a:off x="928297" y="2958076"/>
            <a:ext cx="107335" cy="4572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inal de Subtração 22">
            <a:extLst>
              <a:ext uri="{FF2B5EF4-FFF2-40B4-BE49-F238E27FC236}">
                <a16:creationId xmlns:a16="http://schemas.microsoft.com/office/drawing/2014/main" id="{F3DAB086-D3C3-70F6-1C29-C46AEA14D24D}"/>
              </a:ext>
            </a:extLst>
          </p:cNvPr>
          <p:cNvSpPr/>
          <p:nvPr/>
        </p:nvSpPr>
        <p:spPr>
          <a:xfrm rot="16200000">
            <a:off x="1193814" y="2951127"/>
            <a:ext cx="107335" cy="4572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inal de Subtração 24">
            <a:extLst>
              <a:ext uri="{FF2B5EF4-FFF2-40B4-BE49-F238E27FC236}">
                <a16:creationId xmlns:a16="http://schemas.microsoft.com/office/drawing/2014/main" id="{09DF0879-046E-4FF9-184F-DFA1F12C91D1}"/>
              </a:ext>
            </a:extLst>
          </p:cNvPr>
          <p:cNvSpPr/>
          <p:nvPr/>
        </p:nvSpPr>
        <p:spPr>
          <a:xfrm rot="16200000" flipV="1">
            <a:off x="7423644" y="3259981"/>
            <a:ext cx="107335" cy="45719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   </a:t>
            </a:r>
          </a:p>
        </p:txBody>
      </p:sp>
      <p:sp>
        <p:nvSpPr>
          <p:cNvPr id="27" name="Sinal de Subtração 26">
            <a:extLst>
              <a:ext uri="{FF2B5EF4-FFF2-40B4-BE49-F238E27FC236}">
                <a16:creationId xmlns:a16="http://schemas.microsoft.com/office/drawing/2014/main" id="{09610E2C-E2D0-0FC6-6858-C5F9DEDC27BE}"/>
              </a:ext>
            </a:extLst>
          </p:cNvPr>
          <p:cNvSpPr/>
          <p:nvPr/>
        </p:nvSpPr>
        <p:spPr>
          <a:xfrm rot="16200000">
            <a:off x="7690262" y="3268753"/>
            <a:ext cx="107335" cy="4572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Sinal de Subtração 39">
            <a:extLst>
              <a:ext uri="{FF2B5EF4-FFF2-40B4-BE49-F238E27FC236}">
                <a16:creationId xmlns:a16="http://schemas.microsoft.com/office/drawing/2014/main" id="{CF24DA01-9830-8F04-0A7E-9A439CB79B45}"/>
              </a:ext>
            </a:extLst>
          </p:cNvPr>
          <p:cNvSpPr/>
          <p:nvPr/>
        </p:nvSpPr>
        <p:spPr>
          <a:xfrm rot="16200000" flipV="1">
            <a:off x="5649242" y="4929835"/>
            <a:ext cx="111197" cy="45719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     </a:t>
            </a:r>
          </a:p>
        </p:txBody>
      </p:sp>
      <p:pic>
        <p:nvPicPr>
          <p:cNvPr id="9" name="Imagem 8" descr="Texto&#10;&#10;Descrição gerada automaticamente">
            <a:extLst>
              <a:ext uri="{FF2B5EF4-FFF2-40B4-BE49-F238E27FC236}">
                <a16:creationId xmlns:a16="http://schemas.microsoft.com/office/drawing/2014/main" id="{E10BD25C-EEF4-BD45-9DF1-8C83C7AFDA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500" y="6049404"/>
            <a:ext cx="1944475" cy="1080254"/>
          </a:xfrm>
          <a:prstGeom prst="rect">
            <a:avLst/>
          </a:prstGeom>
        </p:spPr>
      </p:pic>
      <p:sp>
        <p:nvSpPr>
          <p:cNvPr id="7" name="Sinal de Subtração 6">
            <a:extLst>
              <a:ext uri="{FF2B5EF4-FFF2-40B4-BE49-F238E27FC236}">
                <a16:creationId xmlns:a16="http://schemas.microsoft.com/office/drawing/2014/main" id="{434D4855-9F20-AFFF-6B3A-6638060DFF23}"/>
              </a:ext>
            </a:extLst>
          </p:cNvPr>
          <p:cNvSpPr/>
          <p:nvPr/>
        </p:nvSpPr>
        <p:spPr>
          <a:xfrm rot="16200000">
            <a:off x="1198910" y="3254818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inal de Subtração 10">
            <a:extLst>
              <a:ext uri="{FF2B5EF4-FFF2-40B4-BE49-F238E27FC236}">
                <a16:creationId xmlns:a16="http://schemas.microsoft.com/office/drawing/2014/main" id="{F56C8469-177E-F7D3-CC1C-9F3AAC98F9FB}"/>
              </a:ext>
            </a:extLst>
          </p:cNvPr>
          <p:cNvSpPr/>
          <p:nvPr/>
        </p:nvSpPr>
        <p:spPr>
          <a:xfrm rot="16200000">
            <a:off x="3664117" y="2818434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inal de Subtração 12">
            <a:extLst>
              <a:ext uri="{FF2B5EF4-FFF2-40B4-BE49-F238E27FC236}">
                <a16:creationId xmlns:a16="http://schemas.microsoft.com/office/drawing/2014/main" id="{D299D5E4-C5D7-8E76-A17E-9277D6EE8D77}"/>
              </a:ext>
            </a:extLst>
          </p:cNvPr>
          <p:cNvSpPr/>
          <p:nvPr/>
        </p:nvSpPr>
        <p:spPr>
          <a:xfrm rot="16200000">
            <a:off x="664657" y="3258308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inal de Subtração 16">
            <a:extLst>
              <a:ext uri="{FF2B5EF4-FFF2-40B4-BE49-F238E27FC236}">
                <a16:creationId xmlns:a16="http://schemas.microsoft.com/office/drawing/2014/main" id="{4816A4E8-3BA3-6E21-346B-28B9605483B6}"/>
              </a:ext>
            </a:extLst>
          </p:cNvPr>
          <p:cNvSpPr/>
          <p:nvPr/>
        </p:nvSpPr>
        <p:spPr>
          <a:xfrm rot="16200000">
            <a:off x="2877493" y="2811480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Sinal de Subtração 40">
            <a:extLst>
              <a:ext uri="{FF2B5EF4-FFF2-40B4-BE49-F238E27FC236}">
                <a16:creationId xmlns:a16="http://schemas.microsoft.com/office/drawing/2014/main" id="{B695F86A-FF95-E1FF-9F3C-D9F2F42F3FE0}"/>
              </a:ext>
            </a:extLst>
          </p:cNvPr>
          <p:cNvSpPr/>
          <p:nvPr/>
        </p:nvSpPr>
        <p:spPr>
          <a:xfrm rot="16200000">
            <a:off x="2621272" y="2962395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inal de Subtração 41">
            <a:extLst>
              <a:ext uri="{FF2B5EF4-FFF2-40B4-BE49-F238E27FC236}">
                <a16:creationId xmlns:a16="http://schemas.microsoft.com/office/drawing/2014/main" id="{DDF9431C-8333-C9E8-2CB0-A31CDC8FE457}"/>
              </a:ext>
            </a:extLst>
          </p:cNvPr>
          <p:cNvSpPr/>
          <p:nvPr/>
        </p:nvSpPr>
        <p:spPr>
          <a:xfrm rot="16200000">
            <a:off x="2879094" y="2958077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Sinal de Subtração 43">
            <a:extLst>
              <a:ext uri="{FF2B5EF4-FFF2-40B4-BE49-F238E27FC236}">
                <a16:creationId xmlns:a16="http://schemas.microsoft.com/office/drawing/2014/main" id="{7A662AB7-AD68-B3DC-C2FF-862C14FE7B8C}"/>
              </a:ext>
            </a:extLst>
          </p:cNvPr>
          <p:cNvSpPr/>
          <p:nvPr/>
        </p:nvSpPr>
        <p:spPr>
          <a:xfrm rot="16200000">
            <a:off x="933318" y="3252280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Sinal de Subtração 44">
            <a:extLst>
              <a:ext uri="{FF2B5EF4-FFF2-40B4-BE49-F238E27FC236}">
                <a16:creationId xmlns:a16="http://schemas.microsoft.com/office/drawing/2014/main" id="{8362D0EA-08AE-176E-E36D-BAB8F924A17B}"/>
              </a:ext>
            </a:extLst>
          </p:cNvPr>
          <p:cNvSpPr/>
          <p:nvPr/>
        </p:nvSpPr>
        <p:spPr>
          <a:xfrm rot="16200000">
            <a:off x="3147321" y="2809639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Sinal de Subtração 50">
            <a:extLst>
              <a:ext uri="{FF2B5EF4-FFF2-40B4-BE49-F238E27FC236}">
                <a16:creationId xmlns:a16="http://schemas.microsoft.com/office/drawing/2014/main" id="{A40B78EE-60B0-294B-5564-B9140F891FF5}"/>
              </a:ext>
            </a:extLst>
          </p:cNvPr>
          <p:cNvSpPr/>
          <p:nvPr/>
        </p:nvSpPr>
        <p:spPr>
          <a:xfrm rot="16200000">
            <a:off x="3417149" y="2823075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Sinal de Subtração 51">
            <a:extLst>
              <a:ext uri="{FF2B5EF4-FFF2-40B4-BE49-F238E27FC236}">
                <a16:creationId xmlns:a16="http://schemas.microsoft.com/office/drawing/2014/main" id="{85A4BF3E-67CD-1C6D-C07A-2A54282458A3}"/>
              </a:ext>
            </a:extLst>
          </p:cNvPr>
          <p:cNvSpPr/>
          <p:nvPr/>
        </p:nvSpPr>
        <p:spPr>
          <a:xfrm rot="16200000">
            <a:off x="2603569" y="2804233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Sinal de Subtração 52">
            <a:extLst>
              <a:ext uri="{FF2B5EF4-FFF2-40B4-BE49-F238E27FC236}">
                <a16:creationId xmlns:a16="http://schemas.microsoft.com/office/drawing/2014/main" id="{DD497E97-7D01-7093-D456-5977CDD51F8E}"/>
              </a:ext>
            </a:extLst>
          </p:cNvPr>
          <p:cNvSpPr/>
          <p:nvPr/>
        </p:nvSpPr>
        <p:spPr>
          <a:xfrm rot="16200000">
            <a:off x="647337" y="4931765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Sinal de Subtração 53">
            <a:extLst>
              <a:ext uri="{FF2B5EF4-FFF2-40B4-BE49-F238E27FC236}">
                <a16:creationId xmlns:a16="http://schemas.microsoft.com/office/drawing/2014/main" id="{B508F960-620E-5CB2-8F2E-BD8E6C335F15}"/>
              </a:ext>
            </a:extLst>
          </p:cNvPr>
          <p:cNvSpPr/>
          <p:nvPr/>
        </p:nvSpPr>
        <p:spPr>
          <a:xfrm rot="16200000">
            <a:off x="3147322" y="4339923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Sinal de Subtração 55">
            <a:extLst>
              <a:ext uri="{FF2B5EF4-FFF2-40B4-BE49-F238E27FC236}">
                <a16:creationId xmlns:a16="http://schemas.microsoft.com/office/drawing/2014/main" id="{ADE18576-C079-73B6-EC3F-A4865E8B4EAF}"/>
              </a:ext>
            </a:extLst>
          </p:cNvPr>
          <p:cNvSpPr/>
          <p:nvPr/>
        </p:nvSpPr>
        <p:spPr>
          <a:xfrm rot="16200000">
            <a:off x="1716256" y="4632856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Sinal de Subtração 56">
            <a:extLst>
              <a:ext uri="{FF2B5EF4-FFF2-40B4-BE49-F238E27FC236}">
                <a16:creationId xmlns:a16="http://schemas.microsoft.com/office/drawing/2014/main" id="{7FAAC151-E946-94C8-A7CE-62802FD3607D}"/>
              </a:ext>
            </a:extLst>
          </p:cNvPr>
          <p:cNvSpPr/>
          <p:nvPr/>
        </p:nvSpPr>
        <p:spPr>
          <a:xfrm rot="16200000">
            <a:off x="1455035" y="4632855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Sinal de Subtração 57">
            <a:extLst>
              <a:ext uri="{FF2B5EF4-FFF2-40B4-BE49-F238E27FC236}">
                <a16:creationId xmlns:a16="http://schemas.microsoft.com/office/drawing/2014/main" id="{70DAE39B-CC54-44E4-186F-61CD9D628207}"/>
              </a:ext>
            </a:extLst>
          </p:cNvPr>
          <p:cNvSpPr/>
          <p:nvPr/>
        </p:nvSpPr>
        <p:spPr>
          <a:xfrm rot="16200000">
            <a:off x="645144" y="4786927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Sinal de Subtração 58">
            <a:extLst>
              <a:ext uri="{FF2B5EF4-FFF2-40B4-BE49-F238E27FC236}">
                <a16:creationId xmlns:a16="http://schemas.microsoft.com/office/drawing/2014/main" id="{6C221D68-AEB6-14EE-84B7-C4EF6367F738}"/>
              </a:ext>
            </a:extLst>
          </p:cNvPr>
          <p:cNvSpPr/>
          <p:nvPr/>
        </p:nvSpPr>
        <p:spPr>
          <a:xfrm rot="16200000">
            <a:off x="925118" y="4778719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Sinal de Subtração 59">
            <a:extLst>
              <a:ext uri="{FF2B5EF4-FFF2-40B4-BE49-F238E27FC236}">
                <a16:creationId xmlns:a16="http://schemas.microsoft.com/office/drawing/2014/main" id="{C9F28B07-48CA-82BB-1A0F-BDC30A3371B2}"/>
              </a:ext>
            </a:extLst>
          </p:cNvPr>
          <p:cNvSpPr/>
          <p:nvPr/>
        </p:nvSpPr>
        <p:spPr>
          <a:xfrm rot="16200000">
            <a:off x="1193978" y="3109870"/>
            <a:ext cx="107335" cy="45720"/>
          </a:xfrm>
          <a:prstGeom prst="mathMinus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Sinal de Subtração 60">
            <a:extLst>
              <a:ext uri="{FF2B5EF4-FFF2-40B4-BE49-F238E27FC236}">
                <a16:creationId xmlns:a16="http://schemas.microsoft.com/office/drawing/2014/main" id="{3F34D38D-9C74-51FC-1125-ADC936DE4962}"/>
              </a:ext>
            </a:extLst>
          </p:cNvPr>
          <p:cNvSpPr/>
          <p:nvPr/>
        </p:nvSpPr>
        <p:spPr>
          <a:xfrm rot="16200000">
            <a:off x="1193814" y="4637357"/>
            <a:ext cx="107335" cy="45720"/>
          </a:xfrm>
          <a:prstGeom prst="mathMinus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Sinal de Subtração 49">
            <a:extLst>
              <a:ext uri="{FF2B5EF4-FFF2-40B4-BE49-F238E27FC236}">
                <a16:creationId xmlns:a16="http://schemas.microsoft.com/office/drawing/2014/main" id="{93D4F330-14C1-B797-8CE7-5124D9990D93}"/>
              </a:ext>
            </a:extLst>
          </p:cNvPr>
          <p:cNvSpPr/>
          <p:nvPr/>
        </p:nvSpPr>
        <p:spPr>
          <a:xfrm rot="16200000">
            <a:off x="1977866" y="2958297"/>
            <a:ext cx="107335" cy="45720"/>
          </a:xfrm>
          <a:prstGeom prst="mathMinus">
            <a:avLst/>
          </a:prstGeom>
          <a:solidFill>
            <a:srgbClr val="003300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Sinal de Subtração 64">
            <a:extLst>
              <a:ext uri="{FF2B5EF4-FFF2-40B4-BE49-F238E27FC236}">
                <a16:creationId xmlns:a16="http://schemas.microsoft.com/office/drawing/2014/main" id="{D5EBA303-D7A3-7E9F-8474-1280C1861A73}"/>
              </a:ext>
            </a:extLst>
          </p:cNvPr>
          <p:cNvSpPr/>
          <p:nvPr/>
        </p:nvSpPr>
        <p:spPr>
          <a:xfrm rot="16200000">
            <a:off x="1975573" y="4497278"/>
            <a:ext cx="107335" cy="45720"/>
          </a:xfrm>
          <a:prstGeom prst="mathMinus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Sinal de Subtração 65">
            <a:extLst>
              <a:ext uri="{FF2B5EF4-FFF2-40B4-BE49-F238E27FC236}">
                <a16:creationId xmlns:a16="http://schemas.microsoft.com/office/drawing/2014/main" id="{5CE9D53E-72EF-6607-9372-7996DC634A50}"/>
              </a:ext>
            </a:extLst>
          </p:cNvPr>
          <p:cNvSpPr/>
          <p:nvPr/>
        </p:nvSpPr>
        <p:spPr>
          <a:xfrm rot="16200000">
            <a:off x="2875434" y="4339924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2" name="Tabela 61">
            <a:extLst>
              <a:ext uri="{FF2B5EF4-FFF2-40B4-BE49-F238E27FC236}">
                <a16:creationId xmlns:a16="http://schemas.microsoft.com/office/drawing/2014/main" id="{4C41AE77-565C-FBDB-03FA-D25758FAEA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806603"/>
              </p:ext>
            </p:extLst>
          </p:nvPr>
        </p:nvGraphicFramePr>
        <p:xfrm>
          <a:off x="5138276" y="5747399"/>
          <a:ext cx="2570624" cy="853425"/>
        </p:xfrm>
        <a:graphic>
          <a:graphicData uri="http://schemas.openxmlformats.org/drawingml/2006/table">
            <a:tbl>
              <a:tblPr firstRow="1" firstCol="1" bandRow="1"/>
              <a:tblGrid>
                <a:gridCol w="1087373">
                  <a:extLst>
                    <a:ext uri="{9D8B030D-6E8A-4147-A177-3AD203B41FA5}">
                      <a16:colId xmlns:a16="http://schemas.microsoft.com/office/drawing/2014/main" val="4257754478"/>
                    </a:ext>
                  </a:extLst>
                </a:gridCol>
                <a:gridCol w="981945">
                  <a:extLst>
                    <a:ext uri="{9D8B030D-6E8A-4147-A177-3AD203B41FA5}">
                      <a16:colId xmlns:a16="http://schemas.microsoft.com/office/drawing/2014/main" val="3204967942"/>
                    </a:ext>
                  </a:extLst>
                </a:gridCol>
                <a:gridCol w="501306">
                  <a:extLst>
                    <a:ext uri="{9D8B030D-6E8A-4147-A177-3AD203B41FA5}">
                      <a16:colId xmlns:a16="http://schemas.microsoft.com/office/drawing/2014/main" val="4016741518"/>
                    </a:ext>
                  </a:extLst>
                </a:gridCol>
              </a:tblGrid>
              <a:tr h="17068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dirty="0">
                          <a:solidFill>
                            <a:srgbClr val="FFFFFF"/>
                          </a:solidFill>
                          <a:effectLst/>
                          <a:latin typeface="CalibridTBommerSans-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DIAS LETIVOS</a:t>
                      </a:r>
                      <a:endParaRPr lang="pt-BR" sz="1100" dirty="0">
                        <a:effectLst/>
                        <a:latin typeface="CalibridTBommerSans-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349099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dirty="0">
                          <a:solidFill>
                            <a:srgbClr val="002060"/>
                          </a:solidFill>
                          <a:effectLst/>
                          <a:latin typeface="CalibridTBommerSans-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1ª etapa</a:t>
                      </a:r>
                      <a:endParaRPr lang="pt-BR" sz="1100" dirty="0">
                        <a:effectLst/>
                        <a:latin typeface="CalibridTBommerSans-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b="0" dirty="0">
                          <a:solidFill>
                            <a:schemeClr val="tx2"/>
                          </a:solidFill>
                          <a:effectLst/>
                          <a:latin typeface="CalibridTBommerSans-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01/2 a 14/5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dirty="0">
                          <a:solidFill>
                            <a:srgbClr val="002060"/>
                          </a:solidFill>
                          <a:effectLst/>
                          <a:latin typeface="CalibridTBommerSans-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dias </a:t>
                      </a:r>
                      <a:endParaRPr lang="pt-BR" sz="1100" dirty="0">
                        <a:effectLst/>
                        <a:latin typeface="CalibridTBommerSans-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9065271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dirty="0">
                          <a:solidFill>
                            <a:srgbClr val="002060"/>
                          </a:solidFill>
                          <a:effectLst/>
                          <a:latin typeface="CalibridTBommerSans-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2ª etapa</a:t>
                      </a:r>
                      <a:endParaRPr lang="pt-BR" sz="1100" dirty="0">
                        <a:effectLst/>
                        <a:latin typeface="CalibridTBommerSans-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b="0" dirty="0">
                          <a:solidFill>
                            <a:schemeClr val="tx2"/>
                          </a:solidFill>
                          <a:effectLst/>
                          <a:latin typeface="CalibridTBommerSans-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15/5 a 29/8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dirty="0">
                          <a:solidFill>
                            <a:srgbClr val="002060"/>
                          </a:solidFill>
                          <a:effectLst/>
                          <a:latin typeface="CalibridTBommerSans-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 dias</a:t>
                      </a:r>
                      <a:endParaRPr lang="pt-BR" sz="1100" dirty="0">
                        <a:effectLst/>
                        <a:latin typeface="CalibridTBommerSans-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950876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dirty="0">
                          <a:solidFill>
                            <a:srgbClr val="002060"/>
                          </a:solidFill>
                          <a:effectLst/>
                          <a:latin typeface="CalibridTBommerSans-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3ª etapa</a:t>
                      </a:r>
                      <a:endParaRPr lang="pt-BR" sz="1100" dirty="0">
                        <a:effectLst/>
                        <a:latin typeface="CalibridTBommerSans-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b="0" dirty="0">
                          <a:solidFill>
                            <a:schemeClr val="tx2"/>
                          </a:solidFill>
                          <a:effectLst/>
                          <a:latin typeface="CalibridTBommerSans-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30/8 a 29/11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dirty="0">
                          <a:solidFill>
                            <a:srgbClr val="002060"/>
                          </a:solidFill>
                          <a:effectLst/>
                          <a:latin typeface="CalibridTBommerSans-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 dias</a:t>
                      </a:r>
                      <a:endParaRPr lang="pt-BR" sz="1100" dirty="0">
                        <a:effectLst/>
                        <a:latin typeface="CalibridTBommerSans-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490030"/>
                  </a:ext>
                </a:extLst>
              </a:tr>
              <a:tr h="17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dirty="0">
                          <a:solidFill>
                            <a:srgbClr val="002060"/>
                          </a:solidFill>
                          <a:effectLst/>
                          <a:latin typeface="CalibridTBommerSans-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1100" dirty="0">
                        <a:effectLst/>
                        <a:latin typeface="CalibridTBommerSans-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71600" algn="l"/>
                        </a:tabLst>
                      </a:pPr>
                      <a:r>
                        <a:rPr lang="pt-BR" sz="900" dirty="0">
                          <a:solidFill>
                            <a:srgbClr val="002060"/>
                          </a:solidFill>
                          <a:effectLst/>
                          <a:latin typeface="CalibridTBommerSans-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 dias</a:t>
                      </a:r>
                      <a:endParaRPr lang="pt-BR" sz="1100" dirty="0">
                        <a:effectLst/>
                        <a:latin typeface="CalibridTBommerSans-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6652"/>
                  </a:ext>
                </a:extLst>
              </a:tr>
            </a:tbl>
          </a:graphicData>
        </a:graphic>
      </p:graphicFrame>
      <p:sp>
        <p:nvSpPr>
          <p:cNvPr id="63" name="Sinal de Subtração 62">
            <a:extLst>
              <a:ext uri="{FF2B5EF4-FFF2-40B4-BE49-F238E27FC236}">
                <a16:creationId xmlns:a16="http://schemas.microsoft.com/office/drawing/2014/main" id="{1AC5DC08-31BC-7195-A181-9D1AC0DBD2B9}"/>
              </a:ext>
            </a:extLst>
          </p:cNvPr>
          <p:cNvSpPr/>
          <p:nvPr/>
        </p:nvSpPr>
        <p:spPr>
          <a:xfrm rot="16200000">
            <a:off x="1198910" y="4778719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Sinal de Subtração 66">
            <a:extLst>
              <a:ext uri="{FF2B5EF4-FFF2-40B4-BE49-F238E27FC236}">
                <a16:creationId xmlns:a16="http://schemas.microsoft.com/office/drawing/2014/main" id="{8F1504F1-62C7-C4A1-4FD4-859E42A47258}"/>
              </a:ext>
            </a:extLst>
          </p:cNvPr>
          <p:cNvSpPr/>
          <p:nvPr/>
        </p:nvSpPr>
        <p:spPr>
          <a:xfrm rot="16200000">
            <a:off x="1448027" y="4778718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Sinal de Subtração 67">
            <a:extLst>
              <a:ext uri="{FF2B5EF4-FFF2-40B4-BE49-F238E27FC236}">
                <a16:creationId xmlns:a16="http://schemas.microsoft.com/office/drawing/2014/main" id="{BC14D0E0-A66F-31DD-AB92-3F64809730D2}"/>
              </a:ext>
            </a:extLst>
          </p:cNvPr>
          <p:cNvSpPr/>
          <p:nvPr/>
        </p:nvSpPr>
        <p:spPr>
          <a:xfrm rot="16200000">
            <a:off x="1711970" y="4786927"/>
            <a:ext cx="107335" cy="45720"/>
          </a:xfrm>
          <a:prstGeom prst="mathMinus">
            <a:avLst/>
          </a:prstGeom>
          <a:solidFill>
            <a:srgbClr val="004E82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3" name="object 22">
            <a:extLst>
              <a:ext uri="{FF2B5EF4-FFF2-40B4-BE49-F238E27FC236}">
                <a16:creationId xmlns:a16="http://schemas.microsoft.com/office/drawing/2014/main" id="{F73A1719-54A5-8297-4E36-B4C6E7C34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454085"/>
              </p:ext>
            </p:extLst>
          </p:nvPr>
        </p:nvGraphicFramePr>
        <p:xfrm>
          <a:off x="4149920" y="601244"/>
          <a:ext cx="1843562" cy="11878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Black"/>
                        </a:rPr>
                        <a:t>MARÇO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800" b="1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t-BR" sz="800" b="1">
                        <a:solidFill>
                          <a:schemeClr val="tx2"/>
                        </a:solidFill>
                        <a:latin typeface="dTBommerSans-Light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2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127635" indent="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10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11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15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lang="pt-BR" sz="800" b="1" spc="-15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15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16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17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18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spc="-5" dirty="0">
                          <a:solidFill>
                            <a:schemeClr val="tx2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20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lang="pt-BR"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22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24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26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tx2"/>
                          </a:solidFill>
                          <a:latin typeface="dTBommerSans-Light"/>
                          <a:cs typeface="dTBommerSans-Light"/>
                        </a:rPr>
                        <a:t>27</a:t>
                      </a:r>
                      <a:endParaRPr sz="800" b="1" dirty="0">
                        <a:solidFill>
                          <a:schemeClr val="tx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28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800" b="1" spc="-25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30</a:t>
                      </a:r>
                      <a:endParaRPr sz="800" b="1" spc="-2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  <a:cs typeface="dT Bommer Sans"/>
                        </a:rPr>
                        <a:t>31</a:t>
                      </a:r>
                      <a:endParaRPr sz="800" b="1" dirty="0">
                        <a:solidFill>
                          <a:schemeClr val="bg1"/>
                        </a:solidFill>
                        <a:latin typeface="dTBommerSans-Light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 b="1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800" b="1" spc="-2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198926"/>
                  </a:ext>
                </a:extLst>
              </a:tr>
            </a:tbl>
          </a:graphicData>
        </a:graphic>
      </p:graphicFrame>
      <p:sp>
        <p:nvSpPr>
          <p:cNvPr id="46" name="Sinal de Subtração 45">
            <a:extLst>
              <a:ext uri="{FF2B5EF4-FFF2-40B4-BE49-F238E27FC236}">
                <a16:creationId xmlns:a16="http://schemas.microsoft.com/office/drawing/2014/main" id="{C06B0410-2302-DDC2-9A47-5A77CC0AFB72}"/>
              </a:ext>
            </a:extLst>
          </p:cNvPr>
          <p:cNvSpPr/>
          <p:nvPr/>
        </p:nvSpPr>
        <p:spPr>
          <a:xfrm rot="16200000">
            <a:off x="5107469" y="1400204"/>
            <a:ext cx="107335" cy="45720"/>
          </a:xfrm>
          <a:prstGeom prst="mathMinus">
            <a:avLst/>
          </a:prstGeom>
          <a:solidFill>
            <a:srgbClr val="003300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inal de Subtração 15">
            <a:extLst>
              <a:ext uri="{FF2B5EF4-FFF2-40B4-BE49-F238E27FC236}">
                <a16:creationId xmlns:a16="http://schemas.microsoft.com/office/drawing/2014/main" id="{E94E49D0-C1A9-6120-70EF-46BB32EDB912}"/>
              </a:ext>
            </a:extLst>
          </p:cNvPr>
          <p:cNvSpPr/>
          <p:nvPr/>
        </p:nvSpPr>
        <p:spPr>
          <a:xfrm rot="16200000">
            <a:off x="5130330" y="4921054"/>
            <a:ext cx="107335" cy="45720"/>
          </a:xfrm>
          <a:prstGeom prst="mathMinus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8" name="Tabela 47">
            <a:extLst>
              <a:ext uri="{FF2B5EF4-FFF2-40B4-BE49-F238E27FC236}">
                <a16:creationId xmlns:a16="http://schemas.microsoft.com/office/drawing/2014/main" id="{BE54D0C3-297A-0761-43F5-2E2953814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154107"/>
              </p:ext>
            </p:extLst>
          </p:nvPr>
        </p:nvGraphicFramePr>
        <p:xfrm>
          <a:off x="2304514" y="5576879"/>
          <a:ext cx="2063499" cy="142998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063499">
                  <a:extLst>
                    <a:ext uri="{9D8B030D-6E8A-4147-A177-3AD203B41FA5}">
                      <a16:colId xmlns:a16="http://schemas.microsoft.com/office/drawing/2014/main" val="2854555699"/>
                    </a:ext>
                  </a:extLst>
                </a:gridCol>
              </a:tblGrid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</a:rPr>
                        <a:t>Entrega de Resultados</a:t>
                      </a:r>
                    </a:p>
                  </a:txBody>
                  <a:tcPr marL="50371" marR="50371" marT="25186" marB="25186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349545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</a:rPr>
                        <a:t>Conselho de Classe</a:t>
                      </a:r>
                    </a:p>
                  </a:txBody>
                  <a:tcPr marL="50371" marR="50371" marT="25186" marB="25186" anchor="ctr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087298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</a:rPr>
                        <a:t>Recuperação</a:t>
                      </a:r>
                      <a:r>
                        <a:rPr lang="pt-BR" sz="800" b="1" baseline="0" dirty="0">
                          <a:solidFill>
                            <a:schemeClr val="bg1"/>
                          </a:solidFill>
                          <a:latin typeface="dTBommerSans-Light"/>
                        </a:rPr>
                        <a:t> Final</a:t>
                      </a:r>
                      <a:endParaRPr lang="pt-BR" sz="800" b="1" dirty="0">
                        <a:solidFill>
                          <a:schemeClr val="bg1"/>
                        </a:solidFill>
                        <a:latin typeface="dTBommerSans-Light"/>
                      </a:endParaRPr>
                    </a:p>
                  </a:txBody>
                  <a:tcPr marL="50371" marR="50371" marT="25186" marB="25186"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11869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</a:rPr>
                        <a:t>Recuperação Trimestral</a:t>
                      </a:r>
                    </a:p>
                  </a:txBody>
                  <a:tcPr marL="50371" marR="50371" marT="25186" marB="25186" anchor="ctr"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549622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</a:rPr>
                        <a:t>Plantão de Atendimento aos Pais</a:t>
                      </a:r>
                    </a:p>
                  </a:txBody>
                  <a:tcPr marL="50371" marR="50371" marT="25186" marB="25186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014578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bg1"/>
                          </a:solidFill>
                          <a:latin typeface="dTBommerSans-Light"/>
                        </a:rPr>
                        <a:t>Último Dia Letivo</a:t>
                      </a:r>
                    </a:p>
                  </a:txBody>
                  <a:tcPr marL="50371" marR="50371" marT="25186" marB="25186" anchor="ctr"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235826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800" b="1" dirty="0">
                          <a:solidFill>
                            <a:schemeClr val="tx1"/>
                          </a:solidFill>
                          <a:latin typeface="dTBommerSans-Light"/>
                        </a:rPr>
                        <a:t>Dia não letivo</a:t>
                      </a:r>
                    </a:p>
                  </a:txBody>
                  <a:tcPr marL="50371" marR="50371" marT="25186" marB="25186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786081"/>
                  </a:ext>
                </a:extLst>
              </a:tr>
            </a:tbl>
          </a:graphicData>
        </a:graphic>
      </p:graphicFrame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04120F04-0EC4-50D5-2947-E6041D2E36F7}"/>
              </a:ext>
            </a:extLst>
          </p:cNvPr>
          <p:cNvCxnSpPr/>
          <p:nvPr/>
        </p:nvCxnSpPr>
        <p:spPr>
          <a:xfrm flipV="1">
            <a:off x="6489700" y="4756119"/>
            <a:ext cx="152400" cy="99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to 63">
            <a:extLst>
              <a:ext uri="{FF2B5EF4-FFF2-40B4-BE49-F238E27FC236}">
                <a16:creationId xmlns:a16="http://schemas.microsoft.com/office/drawing/2014/main" id="{538F5563-B6BE-3C76-205C-16C2FDC740FF}"/>
              </a:ext>
            </a:extLst>
          </p:cNvPr>
          <p:cNvCxnSpPr/>
          <p:nvPr/>
        </p:nvCxnSpPr>
        <p:spPr>
          <a:xfrm flipV="1">
            <a:off x="6489700" y="4622788"/>
            <a:ext cx="152400" cy="99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>
            <a:extLst>
              <a:ext uri="{FF2B5EF4-FFF2-40B4-BE49-F238E27FC236}">
                <a16:creationId xmlns:a16="http://schemas.microsoft.com/office/drawing/2014/main" id="{8A58943F-FBF9-EADC-BEAA-4190CCC93CA2}"/>
              </a:ext>
            </a:extLst>
          </p:cNvPr>
          <p:cNvCxnSpPr/>
          <p:nvPr/>
        </p:nvCxnSpPr>
        <p:spPr>
          <a:xfrm flipV="1">
            <a:off x="6758284" y="4622788"/>
            <a:ext cx="152400" cy="99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>
            <a:extLst>
              <a:ext uri="{FF2B5EF4-FFF2-40B4-BE49-F238E27FC236}">
                <a16:creationId xmlns:a16="http://schemas.microsoft.com/office/drawing/2014/main" id="{9A8B81BF-10D5-A05B-105C-AB850ABA495B}"/>
              </a:ext>
            </a:extLst>
          </p:cNvPr>
          <p:cNvCxnSpPr/>
          <p:nvPr/>
        </p:nvCxnSpPr>
        <p:spPr>
          <a:xfrm flipV="1">
            <a:off x="7018759" y="4610256"/>
            <a:ext cx="152400" cy="99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to 70">
            <a:extLst>
              <a:ext uri="{FF2B5EF4-FFF2-40B4-BE49-F238E27FC236}">
                <a16:creationId xmlns:a16="http://schemas.microsoft.com/office/drawing/2014/main" id="{1D7F0593-221A-1709-6B6E-42855DFB63FB}"/>
              </a:ext>
            </a:extLst>
          </p:cNvPr>
          <p:cNvCxnSpPr/>
          <p:nvPr/>
        </p:nvCxnSpPr>
        <p:spPr>
          <a:xfrm flipV="1">
            <a:off x="7284712" y="4610256"/>
            <a:ext cx="152400" cy="99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>
            <a:extLst>
              <a:ext uri="{FF2B5EF4-FFF2-40B4-BE49-F238E27FC236}">
                <a16:creationId xmlns:a16="http://schemas.microsoft.com/office/drawing/2014/main" id="{C54271A4-BBF5-90CB-46C2-959657A71CFE}"/>
              </a:ext>
            </a:extLst>
          </p:cNvPr>
          <p:cNvCxnSpPr/>
          <p:nvPr/>
        </p:nvCxnSpPr>
        <p:spPr>
          <a:xfrm flipV="1">
            <a:off x="7534464" y="4622788"/>
            <a:ext cx="152400" cy="99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>
            <a:extLst>
              <a:ext uri="{FF2B5EF4-FFF2-40B4-BE49-F238E27FC236}">
                <a16:creationId xmlns:a16="http://schemas.microsoft.com/office/drawing/2014/main" id="{60259514-508D-BBC1-7D8C-DA12AFA7E8CD}"/>
              </a:ext>
            </a:extLst>
          </p:cNvPr>
          <p:cNvCxnSpPr/>
          <p:nvPr/>
        </p:nvCxnSpPr>
        <p:spPr>
          <a:xfrm flipV="1">
            <a:off x="3010689" y="6850605"/>
            <a:ext cx="152400" cy="99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to 73">
            <a:extLst>
              <a:ext uri="{FF2B5EF4-FFF2-40B4-BE49-F238E27FC236}">
                <a16:creationId xmlns:a16="http://schemas.microsoft.com/office/drawing/2014/main" id="{9FA63A1C-99BC-FB78-D289-9E93099CF4BA}"/>
              </a:ext>
            </a:extLst>
          </p:cNvPr>
          <p:cNvCxnSpPr/>
          <p:nvPr/>
        </p:nvCxnSpPr>
        <p:spPr>
          <a:xfrm flipV="1">
            <a:off x="3243445" y="6850604"/>
            <a:ext cx="152400" cy="99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>
            <a:extLst>
              <a:ext uri="{FF2B5EF4-FFF2-40B4-BE49-F238E27FC236}">
                <a16:creationId xmlns:a16="http://schemas.microsoft.com/office/drawing/2014/main" id="{D4E115C4-2546-79C9-82FB-7D212FABA3E4}"/>
              </a:ext>
            </a:extLst>
          </p:cNvPr>
          <p:cNvCxnSpPr/>
          <p:nvPr/>
        </p:nvCxnSpPr>
        <p:spPr>
          <a:xfrm flipV="1">
            <a:off x="3467926" y="6850604"/>
            <a:ext cx="152400" cy="99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to 75">
            <a:extLst>
              <a:ext uri="{FF2B5EF4-FFF2-40B4-BE49-F238E27FC236}">
                <a16:creationId xmlns:a16="http://schemas.microsoft.com/office/drawing/2014/main" id="{B8EF9D59-2B83-C84F-05C5-757766F40F09}"/>
              </a:ext>
            </a:extLst>
          </p:cNvPr>
          <p:cNvCxnSpPr/>
          <p:nvPr/>
        </p:nvCxnSpPr>
        <p:spPr>
          <a:xfrm flipV="1">
            <a:off x="3720916" y="6855723"/>
            <a:ext cx="152400" cy="99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>
            <a:extLst>
              <a:ext uri="{FF2B5EF4-FFF2-40B4-BE49-F238E27FC236}">
                <a16:creationId xmlns:a16="http://schemas.microsoft.com/office/drawing/2014/main" id="{B7380998-9C2C-1936-C12D-71BA904D968A}"/>
              </a:ext>
            </a:extLst>
          </p:cNvPr>
          <p:cNvCxnSpPr>
            <a:cxnSpLocks/>
          </p:cNvCxnSpPr>
          <p:nvPr/>
        </p:nvCxnSpPr>
        <p:spPr>
          <a:xfrm flipV="1">
            <a:off x="4023128" y="6865086"/>
            <a:ext cx="152400" cy="99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>
            <a:extLst>
              <a:ext uri="{FF2B5EF4-FFF2-40B4-BE49-F238E27FC236}">
                <a16:creationId xmlns:a16="http://schemas.microsoft.com/office/drawing/2014/main" id="{DF77A8B1-6670-1EAC-00BD-F26632F438AB}"/>
              </a:ext>
            </a:extLst>
          </p:cNvPr>
          <p:cNvCxnSpPr/>
          <p:nvPr/>
        </p:nvCxnSpPr>
        <p:spPr>
          <a:xfrm flipV="1">
            <a:off x="1349294" y="1405454"/>
            <a:ext cx="152400" cy="99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to 79">
            <a:extLst>
              <a:ext uri="{FF2B5EF4-FFF2-40B4-BE49-F238E27FC236}">
                <a16:creationId xmlns:a16="http://schemas.microsoft.com/office/drawing/2014/main" id="{E2DAF8EF-DE77-16A1-D33D-26098B24FB62}"/>
              </a:ext>
            </a:extLst>
          </p:cNvPr>
          <p:cNvCxnSpPr/>
          <p:nvPr/>
        </p:nvCxnSpPr>
        <p:spPr>
          <a:xfrm flipV="1">
            <a:off x="1613664" y="1394882"/>
            <a:ext cx="152400" cy="99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07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0" cy="128905"/>
          </a:xfrm>
          <a:custGeom>
            <a:avLst/>
            <a:gdLst/>
            <a:ahLst/>
            <a:cxnLst/>
            <a:rect l="l" t="t" r="r" b="b"/>
            <a:pathLst>
              <a:path h="128905">
                <a:moveTo>
                  <a:pt x="0" y="0"/>
                </a:moveTo>
                <a:lnTo>
                  <a:pt x="0" y="128397"/>
                </a:lnTo>
                <a:lnTo>
                  <a:pt x="0" y="0"/>
                </a:lnTo>
                <a:close/>
              </a:path>
            </a:pathLst>
          </a:custGeom>
          <a:solidFill>
            <a:srgbClr val="EC6E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541"/>
            <a:ext cx="0" cy="7560309"/>
          </a:xfrm>
          <a:custGeom>
            <a:avLst/>
            <a:gdLst/>
            <a:ahLst/>
            <a:cxnLst/>
            <a:rect l="l" t="t" r="r" b="b"/>
            <a:pathLst>
              <a:path h="7560309">
                <a:moveTo>
                  <a:pt x="0" y="0"/>
                </a:moveTo>
                <a:lnTo>
                  <a:pt x="0" y="7559992"/>
                </a:lnTo>
              </a:path>
            </a:pathLst>
          </a:custGeom>
          <a:ln w="3175">
            <a:solidFill>
              <a:srgbClr val="FDBE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9" name="Imagem 78" descr="Texto&#10;&#10;Descrição gerada automaticamente">
            <a:extLst>
              <a:ext uri="{FF2B5EF4-FFF2-40B4-BE49-F238E27FC236}">
                <a16:creationId xmlns:a16="http://schemas.microsoft.com/office/drawing/2014/main" id="{EA5B26BC-417B-4551-A278-6194683DA3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776" y="6102605"/>
            <a:ext cx="2049199" cy="1027053"/>
          </a:xfrm>
          <a:prstGeom prst="rect">
            <a:avLst/>
          </a:prstGeom>
        </p:spPr>
      </p:pic>
      <p:graphicFrame>
        <p:nvGraphicFramePr>
          <p:cNvPr id="21" name="Tabela 20">
            <a:extLst>
              <a:ext uri="{FF2B5EF4-FFF2-40B4-BE49-F238E27FC236}">
                <a16:creationId xmlns:a16="http://schemas.microsoft.com/office/drawing/2014/main" id="{9AB13087-2A6D-400F-8824-EC530B51C3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442164"/>
              </p:ext>
            </p:extLst>
          </p:nvPr>
        </p:nvGraphicFramePr>
        <p:xfrm>
          <a:off x="317500" y="3519659"/>
          <a:ext cx="4191000" cy="2331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3715">
                  <a:extLst>
                    <a:ext uri="{9D8B030D-6E8A-4147-A177-3AD203B41FA5}">
                      <a16:colId xmlns:a16="http://schemas.microsoft.com/office/drawing/2014/main" val="3336003596"/>
                    </a:ext>
                  </a:extLst>
                </a:gridCol>
                <a:gridCol w="971223">
                  <a:extLst>
                    <a:ext uri="{9D8B030D-6E8A-4147-A177-3AD203B41FA5}">
                      <a16:colId xmlns:a16="http://schemas.microsoft.com/office/drawing/2014/main" val="3552975244"/>
                    </a:ext>
                  </a:extLst>
                </a:gridCol>
                <a:gridCol w="2296062">
                  <a:extLst>
                    <a:ext uri="{9D8B030D-6E8A-4147-A177-3AD203B41FA5}">
                      <a16:colId xmlns:a16="http://schemas.microsoft.com/office/drawing/2014/main" val="2635832359"/>
                    </a:ext>
                  </a:extLst>
                </a:gridCol>
              </a:tblGrid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Data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Dia da Semana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Feriado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2797220470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01/01/24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segunda-feira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Confraternização Universal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407113369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13/02/24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terça-feira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Carnaval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2999889033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29/03/24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sexta-feira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Semana Santa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758290351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31/03/24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domingo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Páscoa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379771291"/>
                  </a:ext>
                </a:extLst>
              </a:tr>
              <a:tr h="109366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08/04/24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segunda-feira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>
                          <a:effectLst/>
                          <a:latin typeface="dTBommerSans-Light"/>
                        </a:rPr>
                        <a:t>Nossa Senhora da Penha – Padroeira do ES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1046110725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21/04/24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domingo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Tiradentes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3785481120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01/05/24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quarta-feira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Dia do Trabalho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1982826321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23/05/24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quinta-feira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Solo Espiritossantense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4214976054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30/05/24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quinta-feira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Corpus Christi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4250796234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07/09/24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Sábado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Independência do Brasil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4180899431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12/10/24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Sábado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Nossa Srª Aparecida - Padroeira do Brasil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2639235703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15/10/24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terça-feira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Dia do Professor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4096259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02/11/24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sábado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Finados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2068875549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15/11/24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sexta-feira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Proclamação da República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1975054325"/>
                  </a:ext>
                </a:extLst>
              </a:tr>
              <a:tr h="136674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20/11/24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quarta-feira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>
                          <a:effectLst/>
                          <a:latin typeface="dTBommerSans-Light"/>
                        </a:rPr>
                        <a:t>Dia Nacional de Zumbi e da Consciência Negra</a:t>
                      </a:r>
                      <a:endParaRPr lang="pt-BR" sz="10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1503616505"/>
                  </a:ext>
                </a:extLst>
              </a:tr>
              <a:tr h="47920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25/12/24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quarta-feira</a:t>
                      </a:r>
                    </a:p>
                  </a:txBody>
                  <a:tcPr marL="58575" marR="5857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Natal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58575" marR="58575" marT="0" marB="0"/>
                </a:tc>
                <a:extLst>
                  <a:ext uri="{0D108BD9-81ED-4DB2-BD59-A6C34878D82A}">
                    <a16:rowId xmlns:a16="http://schemas.microsoft.com/office/drawing/2014/main" val="2634467386"/>
                  </a:ext>
                </a:extLst>
              </a:tr>
            </a:tbl>
          </a:graphicData>
        </a:graphic>
      </p:graphicFrame>
      <p:graphicFrame>
        <p:nvGraphicFramePr>
          <p:cNvPr id="23" name="Tabela 22">
            <a:extLst>
              <a:ext uri="{FF2B5EF4-FFF2-40B4-BE49-F238E27FC236}">
                <a16:creationId xmlns:a16="http://schemas.microsoft.com/office/drawing/2014/main" id="{90CA6F29-C2DA-4C32-96C5-7C9CDF8B7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168036"/>
              </p:ext>
            </p:extLst>
          </p:nvPr>
        </p:nvGraphicFramePr>
        <p:xfrm>
          <a:off x="4597401" y="3519659"/>
          <a:ext cx="3694705" cy="1164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99">
                  <a:extLst>
                    <a:ext uri="{9D8B030D-6E8A-4147-A177-3AD203B41FA5}">
                      <a16:colId xmlns:a16="http://schemas.microsoft.com/office/drawing/2014/main" val="2613174614"/>
                    </a:ext>
                  </a:extLst>
                </a:gridCol>
                <a:gridCol w="3174006">
                  <a:extLst>
                    <a:ext uri="{9D8B030D-6E8A-4147-A177-3AD203B41FA5}">
                      <a16:colId xmlns:a16="http://schemas.microsoft.com/office/drawing/2014/main" val="3106721898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000">
                          <a:effectLst/>
                          <a:latin typeface="dTBommerSans-Light"/>
                        </a:rPr>
                        <a:t>DATAS COMEMORATIVAS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747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900" dirty="0">
                          <a:effectLst/>
                          <a:latin typeface="dTBommerSans-Light"/>
                        </a:rPr>
                        <a:t>18/05</a:t>
                      </a:r>
                      <a:endParaRPr lang="pt-BR" sz="10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Dia Nacional de Enfrentamento da Violência Sexual contra Crianças e Adolescentes.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65409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900">
                          <a:effectLst/>
                          <a:latin typeface="dTBommerSans-Light"/>
                        </a:rPr>
                        <a:t>20/05 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Dia do nascimento de São Marcelino Champagnat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3181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900">
                          <a:effectLst/>
                          <a:latin typeface="dTBommerSans-Light"/>
                        </a:rPr>
                        <a:t>15/08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>
                          <a:effectLst/>
                          <a:latin typeface="dTBommerSans-Light"/>
                        </a:rPr>
                        <a:t> Dia do Marista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28271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900">
                          <a:effectLst/>
                          <a:latin typeface="dTBommerSans-Light"/>
                        </a:rPr>
                        <a:t>21/09 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Dia da Luta da Pessoa com Deficiência, conforme lei11.133/200</a:t>
                      </a:r>
                      <a:endParaRPr lang="pt-BR" sz="10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92927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900">
                          <a:effectLst/>
                          <a:latin typeface="dTBommerSans-Light"/>
                        </a:rPr>
                        <a:t>20/11 </a:t>
                      </a:r>
                      <a:endParaRPr lang="pt-BR" sz="10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Dia Nacional de Zumbi e da Consciência Negra</a:t>
                      </a:r>
                      <a:endParaRPr lang="pt-BR" sz="10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3534076"/>
                  </a:ext>
                </a:extLst>
              </a:tr>
            </a:tbl>
          </a:graphicData>
        </a:graphic>
      </p:graphicFrame>
      <p:graphicFrame>
        <p:nvGraphicFramePr>
          <p:cNvPr id="25" name="Tabela 24">
            <a:extLst>
              <a:ext uri="{FF2B5EF4-FFF2-40B4-BE49-F238E27FC236}">
                <a16:creationId xmlns:a16="http://schemas.microsoft.com/office/drawing/2014/main" id="{77DB915F-AC43-43EB-85D8-A4ABA1255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7138"/>
              </p:ext>
            </p:extLst>
          </p:nvPr>
        </p:nvGraphicFramePr>
        <p:xfrm>
          <a:off x="4623795" y="4843739"/>
          <a:ext cx="3694705" cy="1036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1773">
                  <a:extLst>
                    <a:ext uri="{9D8B030D-6E8A-4147-A177-3AD203B41FA5}">
                      <a16:colId xmlns:a16="http://schemas.microsoft.com/office/drawing/2014/main" val="4145095137"/>
                    </a:ext>
                  </a:extLst>
                </a:gridCol>
                <a:gridCol w="1312932">
                  <a:extLst>
                    <a:ext uri="{9D8B030D-6E8A-4147-A177-3AD203B41FA5}">
                      <a16:colId xmlns:a16="http://schemas.microsoft.com/office/drawing/2014/main" val="3350110765"/>
                    </a:ext>
                  </a:extLst>
                </a:gridCol>
              </a:tblGrid>
              <a:tr h="138957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solidFill>
                            <a:schemeClr val="bg1"/>
                          </a:solidFill>
                          <a:effectLst/>
                          <a:latin typeface="dTBommerSans-Light"/>
                        </a:rPr>
                        <a:t>Sábados Letivos:</a:t>
                      </a:r>
                      <a:endParaRPr lang="pt-BR" sz="1000" b="1" dirty="0">
                        <a:solidFill>
                          <a:schemeClr val="bg1"/>
                        </a:solidFill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solidFill>
                            <a:schemeClr val="bg1"/>
                          </a:solidFill>
                          <a:effectLst/>
                          <a:latin typeface="dTBommerSans-Light"/>
                        </a:rPr>
                        <a:t>Reposições das folgas:</a:t>
                      </a:r>
                      <a:endParaRPr lang="pt-BR" sz="1000" b="1" dirty="0">
                        <a:solidFill>
                          <a:schemeClr val="bg1"/>
                        </a:solidFill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16805"/>
                  </a:ext>
                </a:extLst>
              </a:tr>
              <a:tr h="125061"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29/06 – Festa Junina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24/05 (sexta-feira)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23199446"/>
                  </a:ext>
                </a:extLst>
              </a:tr>
              <a:tr h="160027"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17/08 – Dia da Família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</a:rPr>
                        <a:t>14/10 (segunda-feira)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20586633"/>
                  </a:ext>
                </a:extLst>
              </a:tr>
              <a:tr h="160027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20/11 - </a:t>
                      </a:r>
                      <a:r>
                        <a:rPr lang="pt-BR" sz="900" dirty="0">
                          <a:effectLst/>
                          <a:latin typeface="dTBommerSans-Light"/>
                        </a:rPr>
                        <a:t>Dia Nacional da Consciência Negra</a:t>
                      </a:r>
                      <a:endParaRPr lang="pt-BR" sz="10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***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51671181"/>
                  </a:ext>
                </a:extLst>
              </a:tr>
              <a:tr h="125061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solidFill>
                            <a:schemeClr val="bg1"/>
                          </a:solidFill>
                          <a:effectLst/>
                          <a:latin typeface="dTBommerSans-Light"/>
                        </a:rPr>
                        <a:t>Sábados Letivos:</a:t>
                      </a:r>
                      <a:endParaRPr lang="pt-BR" sz="1000" b="1" dirty="0">
                        <a:solidFill>
                          <a:schemeClr val="bg1"/>
                        </a:solidFill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solidFill>
                            <a:schemeClr val="bg1"/>
                          </a:solidFill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Atividade:</a:t>
                      </a:r>
                    </a:p>
                  </a:txBody>
                  <a:tcPr marL="44450" marR="4445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214884"/>
                  </a:ext>
                </a:extLst>
              </a:tr>
              <a:tr h="125061">
                <a:tc>
                  <a:txBody>
                    <a:bodyPr/>
                    <a:lstStyle/>
                    <a:p>
                      <a:pPr algn="l"/>
                      <a:r>
                        <a:rPr lang="pt-BR" sz="900" dirty="0"/>
                        <a:t>24/02, 09/03, 13/04, 11/05, 22/06, 06/7, 17/08, e 28/09.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Aula 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4693114"/>
                  </a:ext>
                </a:extLst>
              </a:tr>
            </a:tbl>
          </a:graphicData>
        </a:graphic>
      </p:graphicFrame>
      <p:sp>
        <p:nvSpPr>
          <p:cNvPr id="5" name="object 28">
            <a:extLst>
              <a:ext uri="{FF2B5EF4-FFF2-40B4-BE49-F238E27FC236}">
                <a16:creationId xmlns:a16="http://schemas.microsoft.com/office/drawing/2014/main" id="{6FD6C15A-6F3E-B403-0E4D-FD68EDB0D559}"/>
              </a:ext>
            </a:extLst>
          </p:cNvPr>
          <p:cNvSpPr txBox="1"/>
          <p:nvPr/>
        </p:nvSpPr>
        <p:spPr>
          <a:xfrm>
            <a:off x="235779" y="187118"/>
            <a:ext cx="885995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005288"/>
                </a:solidFill>
                <a:latin typeface="dT Bommer Sans"/>
                <a:cs typeface="dT Bommer Sans"/>
              </a:rPr>
              <a:t>Calendário </a:t>
            </a:r>
            <a:r>
              <a:rPr b="1" spc="-15" dirty="0" err="1">
                <a:solidFill>
                  <a:srgbClr val="005288"/>
                </a:solidFill>
                <a:latin typeface="dT Bommer Sans"/>
                <a:cs typeface="dT Bommer Sans"/>
              </a:rPr>
              <a:t>Letivo</a:t>
            </a:r>
            <a:r>
              <a:rPr b="1" spc="-15" dirty="0">
                <a:solidFill>
                  <a:srgbClr val="005288"/>
                </a:solidFill>
                <a:latin typeface="dT Bommer Sans"/>
                <a:cs typeface="dT Bommer Sans"/>
              </a:rPr>
              <a:t> </a:t>
            </a:r>
            <a:r>
              <a:rPr b="1" spc="-10" dirty="0">
                <a:solidFill>
                  <a:srgbClr val="005288"/>
                </a:solidFill>
                <a:latin typeface="dT Bommer Sans"/>
                <a:cs typeface="dT Bommer Sans"/>
              </a:rPr>
              <a:t>202</a:t>
            </a:r>
            <a:r>
              <a:rPr lang="pt-BR" b="1" spc="-10" dirty="0">
                <a:solidFill>
                  <a:srgbClr val="005288"/>
                </a:solidFill>
                <a:latin typeface="dT Bommer Sans"/>
                <a:cs typeface="dT Bommer Sans"/>
              </a:rPr>
              <a:t>4 – 3ª série do Ensino Médio</a:t>
            </a:r>
            <a:r>
              <a:rPr lang="pt-BR" sz="1600" b="1" spc="-10" dirty="0">
                <a:solidFill>
                  <a:srgbClr val="005288"/>
                </a:solidFill>
                <a:latin typeface="dT Bommer Sans"/>
                <a:cs typeface="dT Bommer Sans"/>
              </a:rPr>
              <a:t> </a:t>
            </a:r>
            <a:endParaRPr sz="1600" dirty="0">
              <a:latin typeface="dT Bommer Sans"/>
              <a:cs typeface="dT Bommer Sans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8F569A60-94A5-D15C-49DD-D63C18B17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10582"/>
              </p:ext>
            </p:extLst>
          </p:nvPr>
        </p:nvGraphicFramePr>
        <p:xfrm>
          <a:off x="830291" y="657225"/>
          <a:ext cx="6934194" cy="23138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46578">
                  <a:extLst>
                    <a:ext uri="{9D8B030D-6E8A-4147-A177-3AD203B41FA5}">
                      <a16:colId xmlns:a16="http://schemas.microsoft.com/office/drawing/2014/main" val="482629870"/>
                    </a:ext>
                  </a:extLst>
                </a:gridCol>
                <a:gridCol w="982222">
                  <a:extLst>
                    <a:ext uri="{9D8B030D-6E8A-4147-A177-3AD203B41FA5}">
                      <a16:colId xmlns:a16="http://schemas.microsoft.com/office/drawing/2014/main" val="361273706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2523696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4172782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60553576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07051125"/>
                    </a:ext>
                  </a:extLst>
                </a:gridCol>
                <a:gridCol w="1142994">
                  <a:extLst>
                    <a:ext uri="{9D8B030D-6E8A-4147-A177-3AD203B41FA5}">
                      <a16:colId xmlns:a16="http://schemas.microsoft.com/office/drawing/2014/main" val="3635962903"/>
                    </a:ext>
                  </a:extLst>
                </a:gridCol>
              </a:tblGrid>
              <a:tr h="193253">
                <a:tc gridSpan="7"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Feriados Nacionais e Municipais Para o Ano de 2024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812081"/>
                  </a:ext>
                </a:extLst>
              </a:tr>
              <a:tr h="187746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 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>
                          <a:effectLst/>
                          <a:latin typeface="dTBommerSans-Light"/>
                        </a:rPr>
                        <a:t>2ª feiras letivas</a:t>
                      </a:r>
                      <a:endParaRPr lang="pt-BR" sz="900" b="1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>
                          <a:effectLst/>
                          <a:latin typeface="dTBommerSans-Light"/>
                        </a:rPr>
                        <a:t>3ª feiras letivas</a:t>
                      </a:r>
                      <a:endParaRPr lang="pt-BR" sz="900" b="1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>
                          <a:effectLst/>
                          <a:latin typeface="dTBommerSans-Light"/>
                        </a:rPr>
                        <a:t>4ª feiras letivas</a:t>
                      </a:r>
                      <a:endParaRPr lang="pt-BR" sz="900" b="1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>
                          <a:effectLst/>
                          <a:latin typeface="dTBommerSans-Light"/>
                        </a:rPr>
                        <a:t>5ª feiras letivas</a:t>
                      </a:r>
                      <a:endParaRPr lang="pt-BR" sz="900" b="1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b="1" dirty="0">
                          <a:effectLst/>
                          <a:latin typeface="dTBommerSans-Light"/>
                        </a:rPr>
                        <a:t>6ª feiras letivas</a:t>
                      </a:r>
                      <a:endParaRPr lang="pt-BR" sz="900" b="1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Sábados letivos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4127632912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Janeiro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0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352501206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Fevereiro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2360821322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Março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2835344944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Abril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365724212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Maio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2563635944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Junho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387706393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Julho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1905604884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Agosto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150987510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Setembro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2711010194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Outubro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800889683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Novembro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91491993"/>
                  </a:ext>
                </a:extLst>
              </a:tr>
              <a:tr h="147547">
                <a:tc>
                  <a:txBody>
                    <a:bodyPr/>
                    <a:lstStyle/>
                    <a:p>
                      <a:pPr algn="ctr"/>
                      <a:r>
                        <a:rPr lang="pt-BR" sz="900">
                          <a:effectLst/>
                          <a:latin typeface="dTBommerSans-Light"/>
                        </a:rPr>
                        <a:t>Dezembro</a:t>
                      </a:r>
                      <a:endParaRPr lang="pt-BR" sz="90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6536" marR="66536" marT="0" marB="0"/>
                </a:tc>
                <a:extLst>
                  <a:ext uri="{0D108BD9-81ED-4DB2-BD59-A6C34878D82A}">
                    <a16:rowId xmlns:a16="http://schemas.microsoft.com/office/drawing/2014/main" val="2173904460"/>
                  </a:ext>
                </a:extLst>
              </a:tr>
              <a:tr h="162302"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</a:rPr>
                        <a:t>TOTAL</a:t>
                      </a:r>
                      <a:endParaRPr lang="pt-BR" sz="900" dirty="0">
                        <a:effectLst/>
                        <a:latin typeface="dTBommerSans-Light"/>
                        <a:ea typeface="Times New Roman" panose="02020603050405020304" pitchFamily="18" charset="0"/>
                      </a:endParaRPr>
                    </a:p>
                  </a:txBody>
                  <a:tcPr marL="66536" marR="665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38</a:t>
                      </a:r>
                    </a:p>
                  </a:txBody>
                  <a:tcPr marL="66536" marR="66536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39</a:t>
                      </a:r>
                    </a:p>
                  </a:txBody>
                  <a:tcPr marL="66536" marR="66536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38</a:t>
                      </a:r>
                    </a:p>
                  </a:txBody>
                  <a:tcPr marL="66536" marR="66536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39</a:t>
                      </a:r>
                    </a:p>
                  </a:txBody>
                  <a:tcPr marL="66536" marR="66536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37</a:t>
                      </a:r>
                    </a:p>
                  </a:txBody>
                  <a:tcPr marL="66536" marR="66536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>
                          <a:effectLst/>
                          <a:latin typeface="dTBommerSans-Light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66536" marR="66536" marT="0" marB="0" anchor="b"/>
                </a:tc>
                <a:extLst>
                  <a:ext uri="{0D108BD9-81ED-4DB2-BD59-A6C34878D82A}">
                    <a16:rowId xmlns:a16="http://schemas.microsoft.com/office/drawing/2014/main" val="76137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511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528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D5121041DC40D4A9FCFC93FC43B2E16" ma:contentTypeVersion="17" ma:contentTypeDescription="Crie um novo documento." ma:contentTypeScope="" ma:versionID="a76b5aa4bd9f5544e3f539d4098a3edc">
  <xsd:schema xmlns:xsd="http://www.w3.org/2001/XMLSchema" xmlns:xs="http://www.w3.org/2001/XMLSchema" xmlns:p="http://schemas.microsoft.com/office/2006/metadata/properties" xmlns:ns2="9ce04b7f-6041-4c58-9461-f1871d1aefd9" xmlns:ns3="ba278a3a-1c45-4692-8c4d-1fba2f5d7176" targetNamespace="http://schemas.microsoft.com/office/2006/metadata/properties" ma:root="true" ma:fieldsID="65eda132cec0e0f99cee1bbaf5e5b649" ns2:_="" ns3:_="">
    <xsd:import namespace="9ce04b7f-6041-4c58-9461-f1871d1aefd9"/>
    <xsd:import namespace="ba278a3a-1c45-4692-8c4d-1fba2f5d71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e04b7f-6041-4c58-9461-f1871d1aef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Marcações de imagem" ma:readOnly="false" ma:fieldId="{5cf76f15-5ced-4ddc-b409-7134ff3c332f}" ma:taxonomyMulti="true" ma:sspId="2347ab84-ad29-4e6b-a938-301aae2e3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278a3a-1c45-4692-8c4d-1fba2f5d7176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3f56981c-3589-44f7-b52c-33b63da86292}" ma:internalName="TaxCatchAll" ma:showField="CatchAllData" ma:web="ba278a3a-1c45-4692-8c4d-1fba2f5d71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278a3a-1c45-4692-8c4d-1fba2f5d7176" xsi:nil="true"/>
    <lcf76f155ced4ddcb4097134ff3c332f xmlns="9ce04b7f-6041-4c58-9461-f1871d1aefd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633C117-8CC3-40ED-879B-B77AF36751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e04b7f-6041-4c58-9461-f1871d1aefd9"/>
    <ds:schemaRef ds:uri="ba278a3a-1c45-4692-8c4d-1fba2f5d71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C48F38-77CF-41B2-9C92-2E7477C67E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8354A2-13EA-4617-9B72-3799AA5C1AA7}">
  <ds:schemaRefs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ba278a3a-1c45-4692-8c4d-1fba2f5d7176"/>
    <ds:schemaRef ds:uri="http://purl.org/dc/terms/"/>
    <ds:schemaRef ds:uri="9ce04b7f-6041-4c58-9461-f1871d1aefd9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20227</TotalTime>
  <Words>3287</Words>
  <Application>Microsoft Office PowerPoint</Application>
  <PresentationFormat>Personalizar</PresentationFormat>
  <Paragraphs>2523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Calibri</vt:lpstr>
      <vt:lpstr>CalibridTBommerSans-Light</vt:lpstr>
      <vt:lpstr>dT Bommer Sans</vt:lpstr>
      <vt:lpstr>dTBommerSans-Black</vt:lpstr>
      <vt:lpstr>dTBommerSans-Light</vt:lpstr>
      <vt:lpstr>dTBommerSans-RegularItalic</vt:lpstr>
      <vt:lpstr>dTBommerSans-SemiBold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Renata Lana Ramalho Schlosser</dc:creator>
  <cp:lastModifiedBy>Renata Lana Ramalho Schlosser</cp:lastModifiedBy>
  <cp:revision>34</cp:revision>
  <cp:lastPrinted>2023-11-22T16:25:38Z</cp:lastPrinted>
  <dcterms:created xsi:type="dcterms:W3CDTF">2020-10-20T13:18:31Z</dcterms:created>
  <dcterms:modified xsi:type="dcterms:W3CDTF">2023-12-28T11:54:41Z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2020-10-20T00:00:00Z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2020-10-20T00:00:00Z</vt:filetime>
  </property>
  <property fmtid="{D5CDD505-2E9C-101B-9397-08002B2CF9AE}" pid="5" name="ContentTypeId">
    <vt:lpwstr>0x0101008D5121041DC40D4A9FCFC93FC43B2E16</vt:lpwstr>
  </property>
  <property fmtid="{D5CDD505-2E9C-101B-9397-08002B2CF9AE}" pid="6" name="MSIP_Label_8121f2f0-66bc-46a5-8449-e93debbabc43_Enabled">
    <vt:lpwstr>true</vt:lpwstr>
  </property>
  <property fmtid="{D5CDD505-2E9C-101B-9397-08002B2CF9AE}" pid="7" name="MSIP_Label_8121f2f0-66bc-46a5-8449-e93debbabc43_SetDate">
    <vt:lpwstr>2022-08-05T21:35:17Z</vt:lpwstr>
  </property>
  <property fmtid="{D5CDD505-2E9C-101B-9397-08002B2CF9AE}" pid="8" name="MSIP_Label_8121f2f0-66bc-46a5-8449-e93debbabc43_Method">
    <vt:lpwstr>Standard</vt:lpwstr>
  </property>
  <property fmtid="{D5CDD505-2E9C-101B-9397-08002B2CF9AE}" pid="9" name="MSIP_Label_8121f2f0-66bc-46a5-8449-e93debbabc43_Name">
    <vt:lpwstr>defa4170-0d19-0005-0004-bc88714345d2</vt:lpwstr>
  </property>
  <property fmtid="{D5CDD505-2E9C-101B-9397-08002B2CF9AE}" pid="10" name="MSIP_Label_8121f2f0-66bc-46a5-8449-e93debbabc43_SiteId">
    <vt:lpwstr>2795008d-a527-4c78-ba2d-bf4c9c17de0b</vt:lpwstr>
  </property>
  <property fmtid="{D5CDD505-2E9C-101B-9397-08002B2CF9AE}" pid="11" name="MSIP_Label_8121f2f0-66bc-46a5-8449-e93debbabc43_ActionId">
    <vt:lpwstr>360aef5f-ba56-4d82-8f67-cf642aeb296d</vt:lpwstr>
  </property>
  <property fmtid="{D5CDD505-2E9C-101B-9397-08002B2CF9AE}" pid="12" name="MSIP_Label_8121f2f0-66bc-46a5-8449-e93debbabc43_ContentBits">
    <vt:lpwstr>0</vt:lpwstr>
  </property>
  <property fmtid="{D5CDD505-2E9C-101B-9397-08002B2CF9AE}" pid="13" name="MediaServiceImageTags">
    <vt:lpwstr/>
  </property>
</Properties>
</file>