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4" r:id="rId5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0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E82"/>
    <a:srgbClr val="FFD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95BEE6-D639-410E-8AFA-6910612D76A2}" v="1" dt="2022-05-02T12:30:17.06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4"/>
    <p:restoredTop sz="93506" autoAdjust="0"/>
  </p:normalViewPr>
  <p:slideViewPr>
    <p:cSldViewPr>
      <p:cViewPr>
        <p:scale>
          <a:sx n="110" d="100"/>
          <a:sy n="110" d="100"/>
        </p:scale>
        <p:origin x="78" y="-354"/>
      </p:cViewPr>
      <p:guideLst>
        <p:guide orient="horz" pos="3630"/>
        <p:guide pos="3368"/>
        <p:guide orient="horz" pos="4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e-diretor Educacional - Colégio Marista Pio X" userId="52848c73-66e1-46e6-a84e-ed57b194d205" providerId="ADAL" clId="{DD95BEE6-D639-410E-8AFA-6910612D76A2}"/>
    <pc:docChg chg="custSel modSld">
      <pc:chgData name="Vice-diretor Educacional - Colégio Marista Pio X" userId="52848c73-66e1-46e6-a84e-ed57b194d205" providerId="ADAL" clId="{DD95BEE6-D639-410E-8AFA-6910612D76A2}" dt="2022-05-02T12:30:36.589" v="118" actId="20577"/>
      <pc:docMkLst>
        <pc:docMk/>
      </pc:docMkLst>
      <pc:sldChg chg="addSp delSp modSp mod">
        <pc:chgData name="Vice-diretor Educacional - Colégio Marista Pio X" userId="52848c73-66e1-46e6-a84e-ed57b194d205" providerId="ADAL" clId="{DD95BEE6-D639-410E-8AFA-6910612D76A2}" dt="2022-05-02T12:30:36.589" v="118" actId="20577"/>
        <pc:sldMkLst>
          <pc:docMk/>
          <pc:sldMk cId="0" sldId="264"/>
        </pc:sldMkLst>
        <pc:spChg chg="mod">
          <ac:chgData name="Vice-diretor Educacional - Colégio Marista Pio X" userId="52848c73-66e1-46e6-a84e-ed57b194d205" providerId="ADAL" clId="{DD95BEE6-D639-410E-8AFA-6910612D76A2}" dt="2022-05-02T12:29:38.096" v="110" actId="20577"/>
          <ac:spMkLst>
            <pc:docMk/>
            <pc:sldMk cId="0" sldId="264"/>
            <ac:spMk id="28" creationId="{00000000-0000-0000-0000-000000000000}"/>
          </ac:spMkLst>
        </pc:spChg>
        <pc:spChg chg="del">
          <ac:chgData name="Vice-diretor Educacional - Colégio Marista Pio X" userId="52848c73-66e1-46e6-a84e-ed57b194d205" providerId="ADAL" clId="{DD95BEE6-D639-410E-8AFA-6910612D76A2}" dt="2022-05-02T12:29:57.883" v="113" actId="478"/>
          <ac:spMkLst>
            <pc:docMk/>
            <pc:sldMk cId="0" sldId="264"/>
            <ac:spMk id="34" creationId="{776FDB78-C2A9-764B-9AEE-A63F374D3B46}"/>
          </ac:spMkLst>
        </pc:spChg>
        <pc:spChg chg="mod">
          <ac:chgData name="Vice-diretor Educacional - Colégio Marista Pio X" userId="52848c73-66e1-46e6-a84e-ed57b194d205" providerId="ADAL" clId="{DD95BEE6-D639-410E-8AFA-6910612D76A2}" dt="2022-05-02T12:30:36.589" v="118" actId="20577"/>
          <ac:spMkLst>
            <pc:docMk/>
            <pc:sldMk cId="0" sldId="264"/>
            <ac:spMk id="35" creationId="{38B3AAAB-E500-6E4A-B52E-4CF920ADDCB0}"/>
          </ac:spMkLst>
        </pc:spChg>
        <pc:spChg chg="add mod">
          <ac:chgData name="Vice-diretor Educacional - Colégio Marista Pio X" userId="52848c73-66e1-46e6-a84e-ed57b194d205" providerId="ADAL" clId="{DD95BEE6-D639-410E-8AFA-6910612D76A2}" dt="2022-05-02T12:30:17.064" v="114"/>
          <ac:spMkLst>
            <pc:docMk/>
            <pc:sldMk cId="0" sldId="264"/>
            <ac:spMk id="40" creationId="{D643EBC4-6EC4-4F67-AFCB-652FC72CDE0C}"/>
          </ac:spMkLst>
        </pc:spChg>
        <pc:graphicFrameChg chg="modGraphic">
          <ac:chgData name="Vice-diretor Educacional - Colégio Marista Pio X" userId="52848c73-66e1-46e6-a84e-ed57b194d205" providerId="ADAL" clId="{DD95BEE6-D639-410E-8AFA-6910612D76A2}" dt="2022-05-02T12:29:51.791" v="112" actId="207"/>
          <ac:graphicFrameMkLst>
            <pc:docMk/>
            <pc:sldMk cId="0" sldId="264"/>
            <ac:graphicFrameMk id="18" creationId="{00000000-0000-0000-0000-000000000000}"/>
          </ac:graphicFrameMkLst>
        </pc:graphicFrameChg>
        <pc:graphicFrameChg chg="modGraphic">
          <ac:chgData name="Vice-diretor Educacional - Colégio Marista Pio X" userId="52848c73-66e1-46e6-a84e-ed57b194d205" providerId="ADAL" clId="{DD95BEE6-D639-410E-8AFA-6910612D76A2}" dt="2022-05-02T12:30:32.929" v="116" actId="207"/>
          <ac:graphicFrameMkLst>
            <pc:docMk/>
            <pc:sldMk cId="0" sldId="264"/>
            <ac:graphicFrameMk id="2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54ADD-91E1-9E42-BCCC-4EEECFBF9DA4}" type="datetimeFigureOut">
              <a:rPr lang="pt-BR" smtClean="0"/>
              <a:t>02/05/2022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07A3B-9F3B-2C4A-9A82-8675667C8E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4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07A3B-9F3B-2C4A-9A82-8675667C8E5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83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5288"/>
                </a:solidFill>
                <a:latin typeface="dTBommerSans-SemiBold"/>
                <a:cs typeface="dTBommer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5288"/>
                </a:solidFill>
                <a:latin typeface="dTBommerSans-SemiBold"/>
                <a:cs typeface="dTBommer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4500" y="1601407"/>
            <a:ext cx="3157854" cy="4847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005288"/>
                </a:solidFill>
                <a:latin typeface="dT Bommer Sans"/>
                <a:cs typeface="dT Bommer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13299" y="2261567"/>
            <a:ext cx="3157854" cy="4385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ED704B"/>
                </a:solidFill>
                <a:latin typeface="dT Bommer Sans"/>
                <a:cs typeface="dT Bommer San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01912" y="0"/>
            <a:ext cx="4290090" cy="12089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5288"/>
                </a:solidFill>
                <a:latin typeface="dTBommerSans-SemiBold"/>
                <a:cs typeface="dTBommer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51700" y="724295"/>
            <a:ext cx="1854834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5288"/>
                </a:solidFill>
                <a:latin typeface="dTBommerSans-SemiBold"/>
                <a:cs typeface="dTBommerSans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266" y="3378187"/>
            <a:ext cx="9622866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888498" y="7004399"/>
            <a:ext cx="268604" cy="289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005288"/>
                </a:solidFill>
                <a:latin typeface="dTBommerSans-RegularItalic"/>
                <a:cs typeface="dTBommerSans-RegularItalic"/>
              </a:defRPr>
            </a:lvl1pPr>
          </a:lstStyle>
          <a:p>
            <a:pPr marL="25400">
              <a:lnSpc>
                <a:spcPct val="100000"/>
              </a:lnSpc>
              <a:spcBef>
                <a:spcPts val="265"/>
              </a:spcBef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0" cy="128905"/>
          </a:xfrm>
          <a:custGeom>
            <a:avLst/>
            <a:gdLst/>
            <a:ahLst/>
            <a:cxnLst/>
            <a:rect l="l" t="t" r="r" b="b"/>
            <a:pathLst>
              <a:path h="128905">
                <a:moveTo>
                  <a:pt x="0" y="0"/>
                </a:moveTo>
                <a:lnTo>
                  <a:pt x="0" y="128397"/>
                </a:lnTo>
                <a:lnTo>
                  <a:pt x="0" y="0"/>
                </a:lnTo>
                <a:close/>
              </a:path>
            </a:pathLst>
          </a:custGeom>
          <a:solidFill>
            <a:srgbClr val="EC6E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541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3175">
            <a:solidFill>
              <a:srgbClr val="FDBE5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38519"/>
              </p:ext>
            </p:extLst>
          </p:nvPr>
        </p:nvGraphicFramePr>
        <p:xfrm>
          <a:off x="235779" y="627602"/>
          <a:ext cx="1843562" cy="1187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JANEIRO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1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1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9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4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4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5B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0" i="0" spc="-5" dirty="0">
                          <a:solidFill>
                            <a:srgbClr val="004E82"/>
                          </a:solidFill>
                          <a:latin typeface="dT Bommer Sans Light" pitchFamily="2" charset="77"/>
                          <a:cs typeface="dT Bommer Sans"/>
                        </a:rPr>
                        <a:t>2</a:t>
                      </a:r>
                      <a:r>
                        <a:rPr lang="pt-BR" sz="700" b="0" i="0" spc="-5" dirty="0">
                          <a:solidFill>
                            <a:srgbClr val="004E82"/>
                          </a:solidFill>
                          <a:latin typeface="dT Bommer Sans Light" pitchFamily="2" charset="77"/>
                          <a:cs typeface="dT Bommer Sans"/>
                        </a:rPr>
                        <a:t>4</a:t>
                      </a:r>
                      <a:endParaRPr sz="700" b="0" i="0" dirty="0">
                        <a:solidFill>
                          <a:srgbClr val="004E82"/>
                        </a:solidFill>
                        <a:latin typeface="dT Bommer Sans Light" pitchFamily="2" charset="77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0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30000"/>
                        </a:lnSpc>
                        <a:spcBef>
                          <a:spcPts val="229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b="0" dirty="0">
                          <a:solidFill>
                            <a:srgbClr val="004E82"/>
                          </a:solidFill>
                          <a:latin typeface="dT Bommer Sans"/>
                          <a:cs typeface="dT Bommer Sans"/>
                        </a:rPr>
                        <a:t>31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235779" y="1822264"/>
            <a:ext cx="1502410" cy="503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1 – </a:t>
            </a:r>
            <a:r>
              <a:rPr sz="700" spc="-5" dirty="0" err="1">
                <a:solidFill>
                  <a:schemeClr val="accent4"/>
                </a:solidFill>
                <a:latin typeface="dTBommerSans-Light"/>
                <a:cs typeface="dTBommerSans-Light"/>
              </a:rPr>
              <a:t>Confraternização</a:t>
            </a:r>
            <a:r>
              <a:rPr sz="700" spc="-50" dirty="0">
                <a:solidFill>
                  <a:schemeClr val="accent4"/>
                </a:solidFill>
                <a:latin typeface="dTBommerSans-Light"/>
                <a:cs typeface="dTBommerSans-Light"/>
              </a:rPr>
              <a:t> </a:t>
            </a:r>
            <a:r>
              <a:rPr sz="700" spc="-10" dirty="0">
                <a:solidFill>
                  <a:schemeClr val="accent4"/>
                </a:solidFill>
                <a:latin typeface="dTBommerSans-Light"/>
                <a:cs typeface="dTBommerSans-Light"/>
              </a:rPr>
              <a:t>Universal</a:t>
            </a:r>
            <a:endParaRPr lang="pt-BR" sz="700" spc="-10" dirty="0">
              <a:solidFill>
                <a:schemeClr val="accent4"/>
              </a:solidFill>
              <a:latin typeface="dTBommerSans-Light"/>
              <a:cs typeface="dTBommerSans-Light"/>
            </a:endParaRP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rgbClr val="005288"/>
                </a:solidFill>
                <a:latin typeface="dTBommerSans-Light"/>
                <a:cs typeface="dTBommerSans-Light"/>
              </a:rPr>
              <a:t>09 </a:t>
            </a:r>
            <a:r>
              <a:rPr lang="pt-BR"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lang="pt-BR"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lang="pt-BR" sz="700" dirty="0">
              <a:latin typeface="dTBommerSans-Light"/>
              <a:cs typeface="dTBommerSans-Light"/>
            </a:endParaRP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sz="700" spc="-10" dirty="0">
                <a:solidFill>
                  <a:schemeClr val="accent4"/>
                </a:solidFill>
                <a:latin typeface="dTBommerSans-Light"/>
                <a:cs typeface="dTBommerSans-Light"/>
              </a:rPr>
              <a:t> </a:t>
            </a:r>
            <a:endParaRPr lang="pt-BR" sz="700" spc="-10" dirty="0">
              <a:solidFill>
                <a:schemeClr val="accent4"/>
              </a:solidFill>
              <a:latin typeface="dTBommerSans-Light"/>
              <a:cs typeface="dTBommerSans-Ligh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15750"/>
              </p:ext>
            </p:extLst>
          </p:nvPr>
        </p:nvGraphicFramePr>
        <p:xfrm>
          <a:off x="235779" y="2306401"/>
          <a:ext cx="1843562" cy="1064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MAIO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ea typeface="+mn-ea"/>
                          <a:cs typeface="Times New Roman"/>
                        </a:rPr>
                        <a:t>1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11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12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13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14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15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20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21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22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9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350322"/>
              </p:ext>
            </p:extLst>
          </p:nvPr>
        </p:nvGraphicFramePr>
        <p:xfrm>
          <a:off x="235779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SETEMBRO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5" dirty="0">
                          <a:solidFill>
                            <a:srgbClr val="005288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30</a:t>
                      </a:r>
                      <a:endParaRPr sz="700" spc="-55" dirty="0">
                        <a:solidFill>
                          <a:srgbClr val="005288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916925"/>
              </p:ext>
            </p:extLst>
          </p:nvPr>
        </p:nvGraphicFramePr>
        <p:xfrm>
          <a:off x="2197962" y="627601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FEVEREIRO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5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0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0"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 Bommer Sans"/>
                        </a:rPr>
                        <a:t>2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dT Bommer Sans"/>
                        </a:rPr>
                        <a:t>7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3980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28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981071"/>
              </p:ext>
            </p:extLst>
          </p:nvPr>
        </p:nvGraphicFramePr>
        <p:xfrm>
          <a:off x="2197962" y="230640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JUNHO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3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5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19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1440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30</a:t>
                      </a:r>
                      <a:endParaRPr sz="700" spc="-5" dirty="0">
                        <a:solidFill>
                          <a:srgbClr val="004E82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rgbClr val="004E8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415586"/>
              </p:ext>
            </p:extLst>
          </p:nvPr>
        </p:nvGraphicFramePr>
        <p:xfrm>
          <a:off x="2210519" y="3983413"/>
          <a:ext cx="1843562" cy="1187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OUTUBRO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9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4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4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0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3345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31</a:t>
                      </a:r>
                      <a:endParaRPr sz="700" spc="-5" dirty="0">
                        <a:solidFill>
                          <a:srgbClr val="005288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622497"/>
              </p:ext>
            </p:extLst>
          </p:nvPr>
        </p:nvGraphicFramePr>
        <p:xfrm>
          <a:off x="4165428" y="627601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MARÇO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0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7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5250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61237"/>
              </p:ext>
            </p:extLst>
          </p:nvPr>
        </p:nvGraphicFramePr>
        <p:xfrm>
          <a:off x="4182610" y="2306400"/>
          <a:ext cx="1843562" cy="1187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JULHO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rgbClr val="004E82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0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spc="-5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7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4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31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49988"/>
                  </a:ext>
                </a:extLst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044845"/>
              </p:ext>
            </p:extLst>
          </p:nvPr>
        </p:nvGraphicFramePr>
        <p:xfrm>
          <a:off x="4182610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10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NOVEMBRO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588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0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7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6520" algn="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30</a:t>
                      </a:r>
                      <a:endParaRPr sz="700" spc="-25" dirty="0">
                        <a:solidFill>
                          <a:srgbClr val="005288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object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47044"/>
              </p:ext>
            </p:extLst>
          </p:nvPr>
        </p:nvGraphicFramePr>
        <p:xfrm>
          <a:off x="6153955" y="627601"/>
          <a:ext cx="1843562" cy="104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ABRIL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3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rgbClr val="005288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ea typeface="+mn-ea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rgbClr val="005288"/>
                        </a:solidFill>
                        <a:latin typeface="dTBommerSans-Light"/>
                        <a:ea typeface="+mn-ea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01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0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spc="-5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7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461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2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4</a:t>
                      </a:r>
                      <a:endParaRPr sz="700" b="1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2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30</a:t>
                      </a:r>
                      <a:endParaRPr sz="7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4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7106"/>
              </p:ext>
            </p:extLst>
          </p:nvPr>
        </p:nvGraphicFramePr>
        <p:xfrm>
          <a:off x="6188319" y="2306400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2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20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AGOSTO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7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9525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5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901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25" dirty="0">
                          <a:solidFill>
                            <a:srgbClr val="005288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31</a:t>
                      </a:r>
                      <a:endParaRPr sz="700" spc="-25" dirty="0">
                        <a:solidFill>
                          <a:srgbClr val="005288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313189"/>
              </p:ext>
            </p:extLst>
          </p:nvPr>
        </p:nvGraphicFramePr>
        <p:xfrm>
          <a:off x="6173178" y="3983413"/>
          <a:ext cx="1843562" cy="1041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33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2621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b="1" spc="-5" dirty="0">
                          <a:solidFill>
                            <a:schemeClr val="bg1"/>
                          </a:solidFill>
                          <a:latin typeface="dTBommerSans-Black"/>
                          <a:cs typeface="dTBommerSans-Black"/>
                        </a:rPr>
                        <a:t>DEZEMBRO</a:t>
                      </a:r>
                      <a:endParaRPr sz="800" dirty="0">
                        <a:solidFill>
                          <a:schemeClr val="bg1"/>
                        </a:solidFill>
                        <a:latin typeface="dTBommerSans-Black"/>
                        <a:cs typeface="dTBommerSans-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D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T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Q</a:t>
                      </a:r>
                      <a:endParaRPr sz="70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S</a:t>
                      </a: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219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30" dirty="0">
                          <a:solidFill>
                            <a:srgbClr val="005288"/>
                          </a:solidFill>
                          <a:latin typeface="dTBommerSans-Light"/>
                          <a:cs typeface="dTBommerSans-Light"/>
                        </a:rPr>
                        <a:t>9</a:t>
                      </a:r>
                      <a:endParaRPr sz="700" dirty="0"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2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9652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3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85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spc="-5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r>
                        <a:rPr lang="pt-BR" sz="700" b="1" spc="-1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461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1</a:t>
                      </a:r>
                      <a:r>
                        <a:rPr lang="pt-BR" sz="700" b="1" spc="-2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8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19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93980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1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endParaRPr sz="700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b="1" spc="-5" dirty="0">
                          <a:solidFill>
                            <a:schemeClr val="bg1"/>
                          </a:solidFill>
                          <a:latin typeface="dTBommerSans-Light"/>
                          <a:cs typeface="dTBommerSans-Light"/>
                        </a:rPr>
                        <a:t>4</a:t>
                      </a:r>
                      <a:endParaRPr sz="700" b="1" dirty="0">
                        <a:solidFill>
                          <a:schemeClr val="bg1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462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2</a:t>
                      </a:r>
                      <a:r>
                        <a:rPr lang="pt-BR" sz="700" b="1" spc="-10" dirty="0">
                          <a:solidFill>
                            <a:schemeClr val="bg1"/>
                          </a:solidFill>
                          <a:latin typeface="dT Bommer Sans"/>
                          <a:cs typeface="dT Bommer Sans"/>
                        </a:rPr>
                        <a:t>5</a:t>
                      </a:r>
                      <a:endParaRPr sz="700" dirty="0">
                        <a:solidFill>
                          <a:schemeClr val="bg1"/>
                        </a:solidFill>
                        <a:latin typeface="dT Bommer Sans"/>
                        <a:cs typeface="dT Bommer Sans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2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2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6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5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7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spc="-1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</a:t>
                      </a:r>
                      <a:r>
                        <a:rPr lang="pt-BR" sz="700" spc="-1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8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29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3</a:t>
                      </a:r>
                      <a:r>
                        <a:rPr lang="pt-BR" sz="700" dirty="0">
                          <a:solidFill>
                            <a:srgbClr val="004E82"/>
                          </a:solidFill>
                          <a:latin typeface="dTBommerSans-Light"/>
                          <a:cs typeface="dTBommerSans-Light"/>
                        </a:rPr>
                        <a:t>0</a:t>
                      </a:r>
                      <a:endParaRPr sz="700" dirty="0">
                        <a:solidFill>
                          <a:srgbClr val="004E82"/>
                        </a:solidFill>
                        <a:latin typeface="dTBommerSans-Light"/>
                        <a:cs typeface="dTBommerSans-Light"/>
                      </a:endParaRPr>
                    </a:p>
                  </a:txBody>
                  <a:tcPr marL="0" marR="0" marT="23523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30000"/>
                        </a:lnSpc>
                        <a:spcBef>
                          <a:spcPts val="229"/>
                        </a:spcBef>
                      </a:pPr>
                      <a:r>
                        <a:rPr lang="pt-BR" sz="700" b="1" spc="-25" dirty="0">
                          <a:solidFill>
                            <a:schemeClr val="bg1"/>
                          </a:solidFill>
                          <a:latin typeface="dTBommerSans-Light"/>
                          <a:ea typeface="+mn-ea"/>
                          <a:cs typeface="Times New Roman"/>
                        </a:rPr>
                        <a:t>31</a:t>
                      </a:r>
                      <a:endParaRPr sz="700" b="1" spc="-25" dirty="0">
                        <a:solidFill>
                          <a:schemeClr val="bg1"/>
                        </a:solidFill>
                        <a:latin typeface="dTBommerSans-Light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object 28"/>
          <p:cNvSpPr txBox="1"/>
          <p:nvPr/>
        </p:nvSpPr>
        <p:spPr>
          <a:xfrm>
            <a:off x="235777" y="137988"/>
            <a:ext cx="7701719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5288"/>
                </a:solidFill>
                <a:latin typeface="dT Bommer Sans"/>
                <a:cs typeface="dT Bommer Sans"/>
              </a:rPr>
              <a:t>Calendário </a:t>
            </a:r>
            <a:r>
              <a:rPr sz="2000" b="1" spc="-15" dirty="0" err="1">
                <a:solidFill>
                  <a:srgbClr val="005288"/>
                </a:solidFill>
                <a:latin typeface="dT Bommer Sans"/>
                <a:cs typeface="dT Bommer Sans"/>
              </a:rPr>
              <a:t>Letivo</a:t>
            </a:r>
            <a:r>
              <a:rPr sz="2000" b="1" spc="-15" dirty="0">
                <a:solidFill>
                  <a:srgbClr val="005288"/>
                </a:solidFill>
                <a:latin typeface="dT Bommer Sans"/>
                <a:cs typeface="dT Bommer Sans"/>
              </a:rPr>
              <a:t> </a:t>
            </a:r>
            <a:r>
              <a:rPr sz="20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202</a:t>
            </a:r>
            <a:r>
              <a:rPr lang="pt-BR" sz="2000" b="1" spc="-10" dirty="0">
                <a:solidFill>
                  <a:srgbClr val="005288"/>
                </a:solidFill>
                <a:latin typeface="dT Bommer Sans"/>
                <a:cs typeface="dT Bommer Sans"/>
              </a:rPr>
              <a:t>2 – 1ª e 2ª série do Ensino Médio</a:t>
            </a:r>
          </a:p>
          <a:p>
            <a:pPr marL="12700" algn="r">
              <a:spcBef>
                <a:spcPts val="100"/>
              </a:spcBef>
            </a:pPr>
            <a:r>
              <a:rPr lang="pt-BR" sz="1200" dirty="0">
                <a:solidFill>
                  <a:srgbClr val="002060"/>
                </a:solidFill>
                <a:latin typeface="dT Bommer Sans"/>
                <a:cs typeface="dT Bommer Sans"/>
              </a:rPr>
              <a:t>                                                                      2ª versão</a:t>
            </a:r>
          </a:p>
        </p:txBody>
      </p:sp>
      <p:sp>
        <p:nvSpPr>
          <p:cNvPr id="29" name="object 5">
            <a:extLst>
              <a:ext uri="{FF2B5EF4-FFF2-40B4-BE49-F238E27FC236}">
                <a16:creationId xmlns:a16="http://schemas.microsoft.com/office/drawing/2014/main" id="{13F0EB64-33B1-454B-AC9C-95D0A83BB10A}"/>
              </a:ext>
            </a:extLst>
          </p:cNvPr>
          <p:cNvSpPr txBox="1"/>
          <p:nvPr/>
        </p:nvSpPr>
        <p:spPr>
          <a:xfrm>
            <a:off x="2217250" y="1814263"/>
            <a:ext cx="1502410" cy="330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28</a:t>
            </a:r>
            <a:r>
              <a:rPr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 –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Carnaval</a:t>
            </a:r>
            <a:endParaRPr lang="pt-BR" sz="700" spc="-10" dirty="0">
              <a:solidFill>
                <a:schemeClr val="accent4"/>
              </a:solidFill>
              <a:latin typeface="dTBommerSans-Light"/>
              <a:cs typeface="dTBommerSans-Light"/>
            </a:endParaRP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rgbClr val="005288"/>
                </a:solidFill>
                <a:latin typeface="dTBommerSans-Light"/>
                <a:cs typeface="dTBommerSans-Light"/>
              </a:rPr>
              <a:t>19</a:t>
            </a:r>
            <a:r>
              <a:rPr sz="700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B73BB3B3-B9BE-4045-949F-87F0CA15E3AE}"/>
              </a:ext>
            </a:extLst>
          </p:cNvPr>
          <p:cNvSpPr txBox="1"/>
          <p:nvPr/>
        </p:nvSpPr>
        <p:spPr>
          <a:xfrm>
            <a:off x="4175527" y="1823817"/>
            <a:ext cx="1581773" cy="3302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01 –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Carnaval</a:t>
            </a:r>
            <a:r>
              <a:rPr lang="pt-BR" sz="700" spc="-10" dirty="0">
                <a:solidFill>
                  <a:schemeClr val="accent4"/>
                </a:solidFill>
                <a:latin typeface="dTBommerSans-Light"/>
                <a:cs typeface="dTBommerSans-Light"/>
              </a:rPr>
              <a:t> | 02 – Quarta-feira de Cinzas</a:t>
            </a:r>
            <a:endParaRPr lang="pt-BR" sz="700" dirty="0">
              <a:solidFill>
                <a:srgbClr val="005288"/>
              </a:solidFill>
              <a:latin typeface="dTBommerSans-Light"/>
              <a:cs typeface="dTBommerSans-Light"/>
            </a:endParaRP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55A832CA-CE6B-8740-ACE5-E99C569385CE}"/>
              </a:ext>
            </a:extLst>
          </p:cNvPr>
          <p:cNvSpPr txBox="1"/>
          <p:nvPr/>
        </p:nvSpPr>
        <p:spPr>
          <a:xfrm>
            <a:off x="6153955" y="1824118"/>
            <a:ext cx="2253964" cy="385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pt-BR" sz="700" dirty="0">
                <a:solidFill>
                  <a:schemeClr val="accent2"/>
                </a:solidFill>
                <a:latin typeface="dTBommerSans-Light"/>
                <a:cs typeface="dTBommerSans-Light"/>
              </a:rPr>
              <a:t>8 e 9 – Simulados | </a:t>
            </a:r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14 e 15 – Paixão de Cristo | 17 – Páscoa | 21 – Tiradentes </a:t>
            </a: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rgbClr val="005288"/>
                </a:solidFill>
                <a:latin typeface="dTBommerSans-Light"/>
                <a:cs typeface="dTBommerSans-Light"/>
              </a:rPr>
              <a:t>18</a:t>
            </a:r>
            <a:r>
              <a:rPr sz="700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sp>
        <p:nvSpPr>
          <p:cNvPr id="32" name="object 5">
            <a:extLst>
              <a:ext uri="{FF2B5EF4-FFF2-40B4-BE49-F238E27FC236}">
                <a16:creationId xmlns:a16="http://schemas.microsoft.com/office/drawing/2014/main" id="{B9041F4E-DE9F-DD48-A5AC-9EC7FCFE6BAC}"/>
              </a:ext>
            </a:extLst>
          </p:cNvPr>
          <p:cNvSpPr txBox="1"/>
          <p:nvPr/>
        </p:nvSpPr>
        <p:spPr>
          <a:xfrm>
            <a:off x="247454" y="3459584"/>
            <a:ext cx="1820211" cy="39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sz="500" dirty="0">
                <a:solidFill>
                  <a:schemeClr val="accent4"/>
                </a:solidFill>
                <a:latin typeface="dT Bommer Sans Light"/>
                <a:cs typeface="dTBommerSans-Light"/>
              </a:rPr>
              <a:t>1 – </a:t>
            </a:r>
            <a:r>
              <a:rPr lang="pt-BR" sz="500" spc="-5" dirty="0">
                <a:solidFill>
                  <a:schemeClr val="accent4"/>
                </a:solidFill>
                <a:latin typeface="dT Bommer Sans Light"/>
                <a:cs typeface="dTBommerSans-Light"/>
              </a:rPr>
              <a:t>Dia do Trabalhador | </a:t>
            </a:r>
            <a:r>
              <a:rPr lang="pt-BR" sz="500" spc="-5" dirty="0">
                <a:solidFill>
                  <a:schemeClr val="accent2"/>
                </a:solidFill>
                <a:latin typeface="dT Bommer Sans Light"/>
                <a:cs typeface="dTBommerSans-Light"/>
              </a:rPr>
              <a:t>2 a 6 – Período de recuperação da etapa |06 a 11 – Jogos Internos Marista (JIM) | 18 - </a:t>
            </a:r>
            <a:r>
              <a:rPr lang="pt-BR" sz="500" b="0" i="0" u="none" strike="noStrike" baseline="0" dirty="0">
                <a:solidFill>
                  <a:schemeClr val="accent2"/>
                </a:solidFill>
                <a:latin typeface="dT Bommer Sans Light"/>
              </a:rPr>
              <a:t>Dia de enfrentamento da violência sexual contra crianças e adolescente | 20 - Nascimento de São Marcelino Champagnat </a:t>
            </a:r>
            <a:endParaRPr lang="pt-BR" sz="500" b="0" i="0" u="none" strike="noStrike" baseline="0" dirty="0">
              <a:solidFill>
                <a:schemeClr val="accent4"/>
              </a:solidFill>
              <a:latin typeface="dT Bommer Sans Light"/>
            </a:endParaRPr>
          </a:p>
          <a:p>
            <a:pPr algn="l"/>
            <a:r>
              <a:rPr lang="pt-BR" sz="500" dirty="0">
                <a:solidFill>
                  <a:srgbClr val="005288"/>
                </a:solidFill>
                <a:latin typeface="dT Bommer Sans Light"/>
                <a:cs typeface="dTBommerSans-Light"/>
              </a:rPr>
              <a:t>23 </a:t>
            </a:r>
            <a:r>
              <a:rPr lang="pt-BR" sz="500" spc="-5" dirty="0">
                <a:solidFill>
                  <a:srgbClr val="005288"/>
                </a:solidFill>
                <a:latin typeface="dT Bommer Sans Light"/>
                <a:cs typeface="dTBommerSans-Light"/>
              </a:rPr>
              <a:t>dias </a:t>
            </a:r>
            <a:r>
              <a:rPr lang="pt-BR" sz="500" spc="-10" dirty="0">
                <a:solidFill>
                  <a:srgbClr val="005288"/>
                </a:solidFill>
                <a:latin typeface="dT Bommer Sans Light"/>
                <a:cs typeface="dTBommerSans-Light"/>
              </a:rPr>
              <a:t>letivos</a:t>
            </a:r>
            <a:endParaRPr lang="pt-BR" sz="500" dirty="0">
              <a:latin typeface="dT Bommer Sans Light"/>
              <a:cs typeface="dTBommerSans-Light"/>
            </a:endParaRPr>
          </a:p>
        </p:txBody>
      </p:sp>
      <p:sp>
        <p:nvSpPr>
          <p:cNvPr id="33" name="object 5">
            <a:extLst>
              <a:ext uri="{FF2B5EF4-FFF2-40B4-BE49-F238E27FC236}">
                <a16:creationId xmlns:a16="http://schemas.microsoft.com/office/drawing/2014/main" id="{E86CEB2A-7F78-FC47-8B0B-7952E7BC824F}"/>
              </a:ext>
            </a:extLst>
          </p:cNvPr>
          <p:cNvSpPr txBox="1"/>
          <p:nvPr/>
        </p:nvSpPr>
        <p:spPr>
          <a:xfrm>
            <a:off x="2200496" y="3459584"/>
            <a:ext cx="1820211" cy="385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pt-BR" sz="700" spc="-5" dirty="0">
                <a:solidFill>
                  <a:schemeClr val="accent5">
                    <a:lumMod val="60000"/>
                    <a:lumOff val="40000"/>
                  </a:schemeClr>
                </a:solidFill>
                <a:latin typeface="dTBommerSans-Light"/>
                <a:cs typeface="dTBommerSans-Light"/>
              </a:rPr>
              <a:t>11 – Festa Junina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| </a:t>
            </a:r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16</a:t>
            </a:r>
            <a:r>
              <a:rPr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 –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Corpus Christi | </a:t>
            </a:r>
            <a:r>
              <a:rPr lang="pt-BR" sz="700" spc="-5" dirty="0">
                <a:solidFill>
                  <a:schemeClr val="accent2"/>
                </a:solidFill>
                <a:latin typeface="dTBommerSans-Light"/>
                <a:cs typeface="dTBommerSans-Light"/>
              </a:rPr>
              <a:t>17 e 18 – Simulados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| 23 e 24 – São João</a:t>
            </a:r>
            <a:endParaRPr lang="pt-BR" sz="700" spc="-10" dirty="0">
              <a:solidFill>
                <a:schemeClr val="accent4"/>
              </a:solidFill>
              <a:latin typeface="dTBommerSans-Light"/>
              <a:cs typeface="dTBommerSans-Light"/>
            </a:endParaRP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rgbClr val="005288"/>
                </a:solidFill>
                <a:latin typeface="dTBommerSans-Light"/>
                <a:cs typeface="dTBommerSans-Light"/>
              </a:rPr>
              <a:t>21</a:t>
            </a:r>
            <a:r>
              <a:rPr sz="700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sp>
        <p:nvSpPr>
          <p:cNvPr id="35" name="object 5">
            <a:extLst>
              <a:ext uri="{FF2B5EF4-FFF2-40B4-BE49-F238E27FC236}">
                <a16:creationId xmlns:a16="http://schemas.microsoft.com/office/drawing/2014/main" id="{38B3AAAB-E500-6E4A-B52E-4CF920ADDCB0}"/>
              </a:ext>
            </a:extLst>
          </p:cNvPr>
          <p:cNvSpPr txBox="1"/>
          <p:nvPr/>
        </p:nvSpPr>
        <p:spPr>
          <a:xfrm>
            <a:off x="6190027" y="3446973"/>
            <a:ext cx="1747474" cy="385234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5 – Fundação da Paraíba | </a:t>
            </a:r>
            <a:r>
              <a:rPr lang="pt-BR" sz="700" dirty="0">
                <a:solidFill>
                  <a:schemeClr val="accent2"/>
                </a:solidFill>
                <a:latin typeface="dTBommerSans-Light"/>
                <a:cs typeface="dTBommerSans-Light"/>
              </a:rPr>
              <a:t>15 - </a:t>
            </a:r>
            <a:r>
              <a:rPr lang="pt-BR" sz="700" b="0" i="0" u="none" strike="noStrike" baseline="0" dirty="0">
                <a:solidFill>
                  <a:schemeClr val="accent2"/>
                </a:solidFill>
                <a:latin typeface="dT Bommer Sans Light"/>
              </a:rPr>
              <a:t>Dia do Marista | </a:t>
            </a:r>
            <a:r>
              <a:rPr lang="pt-BR" sz="700" dirty="0">
                <a:solidFill>
                  <a:schemeClr val="accent2"/>
                </a:solidFill>
                <a:latin typeface="dTBommerSans-Light"/>
                <a:cs typeface="dTBommerSans-Light"/>
              </a:rPr>
              <a:t>19 e 20 – Simulados </a:t>
            </a: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>
                <a:solidFill>
                  <a:srgbClr val="005288"/>
                </a:solidFill>
                <a:latin typeface="dTBommerSans-Light"/>
                <a:cs typeface="dTBommerSans-Light"/>
              </a:rPr>
              <a:t>20</a:t>
            </a:r>
            <a:r>
              <a:rPr sz="70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sp>
        <p:nvSpPr>
          <p:cNvPr id="36" name="object 5">
            <a:extLst>
              <a:ext uri="{FF2B5EF4-FFF2-40B4-BE49-F238E27FC236}">
                <a16:creationId xmlns:a16="http://schemas.microsoft.com/office/drawing/2014/main" id="{0C2AB8D4-A9C3-3B41-AD64-D9A4759DB55F}"/>
              </a:ext>
            </a:extLst>
          </p:cNvPr>
          <p:cNvSpPr txBox="1"/>
          <p:nvPr/>
        </p:nvSpPr>
        <p:spPr>
          <a:xfrm>
            <a:off x="235778" y="5218897"/>
            <a:ext cx="1820199" cy="492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7</a:t>
            </a:r>
            <a:r>
              <a:rPr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 –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Independência do Brasil | </a:t>
            </a:r>
            <a:r>
              <a:rPr lang="pt-BR" sz="700" spc="-5" dirty="0">
                <a:solidFill>
                  <a:schemeClr val="accent2"/>
                </a:solidFill>
                <a:latin typeface="dTBommerSans-Light"/>
                <a:cs typeface="dTBommerSans-Light"/>
              </a:rPr>
              <a:t>6 a 13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- </a:t>
            </a:r>
            <a:r>
              <a:rPr lang="pt-BR" sz="700" spc="-5" dirty="0">
                <a:solidFill>
                  <a:schemeClr val="accent2"/>
                </a:solidFill>
                <a:latin typeface="dT Bommer Sans Light"/>
                <a:cs typeface="dTBommerSans-Light"/>
              </a:rPr>
              <a:t>Período de recuperação da etapa | </a:t>
            </a:r>
            <a:r>
              <a:rPr lang="pt-BR" sz="700" spc="-5" dirty="0">
                <a:solidFill>
                  <a:schemeClr val="accent2"/>
                </a:solidFill>
                <a:latin typeface="dTBommerSans-Light"/>
                <a:cs typeface="dTBommerSans-Light"/>
              </a:rPr>
              <a:t>21 - </a:t>
            </a:r>
            <a:r>
              <a:rPr lang="pt-BR" sz="700" b="0" i="0" u="none" strike="noStrike" baseline="0" dirty="0">
                <a:solidFill>
                  <a:schemeClr val="accent2"/>
                </a:solidFill>
                <a:latin typeface="dT Bommer Sans Light"/>
              </a:rPr>
              <a:t>Dia Nacional da Luta da Pessoa com Deficiência </a:t>
            </a:r>
            <a:r>
              <a:rPr lang="pt-BR" sz="700" b="0" i="0" u="none" strike="noStrike" baseline="0">
                <a:solidFill>
                  <a:schemeClr val="accent2"/>
                </a:solidFill>
                <a:latin typeface="dT Bommer Sans Light"/>
              </a:rPr>
              <a:t>| 23 e 24 </a:t>
            </a:r>
            <a:r>
              <a:rPr lang="pt-BR" sz="700" b="0" i="0" u="none" strike="noStrike" baseline="0" dirty="0">
                <a:solidFill>
                  <a:schemeClr val="accent2"/>
                </a:solidFill>
                <a:latin typeface="dT Bommer Sans Light"/>
              </a:rPr>
              <a:t>- Simulado</a:t>
            </a: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rgbClr val="005288"/>
                </a:solidFill>
                <a:latin typeface="dTBommerSans-Light"/>
                <a:cs typeface="dTBommerSans-Light"/>
              </a:rPr>
              <a:t>22</a:t>
            </a:r>
            <a:r>
              <a:rPr sz="700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sp>
        <p:nvSpPr>
          <p:cNvPr id="37" name="object 5">
            <a:extLst>
              <a:ext uri="{FF2B5EF4-FFF2-40B4-BE49-F238E27FC236}">
                <a16:creationId xmlns:a16="http://schemas.microsoft.com/office/drawing/2014/main" id="{931F16DB-A498-D94D-8A3F-AF026143F6A2}"/>
              </a:ext>
            </a:extLst>
          </p:cNvPr>
          <p:cNvSpPr txBox="1"/>
          <p:nvPr/>
        </p:nvSpPr>
        <p:spPr>
          <a:xfrm>
            <a:off x="2209645" y="5218897"/>
            <a:ext cx="1820195" cy="385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12</a:t>
            </a:r>
            <a:r>
              <a:rPr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 –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Nossa Senhora Aparecida | 17 – Comemoração do Dia dos Professores </a:t>
            </a: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rgbClr val="005288"/>
                </a:solidFill>
                <a:latin typeface="dTBommerSans-Light"/>
                <a:cs typeface="dTBommerSans-Light"/>
              </a:rPr>
              <a:t>19</a:t>
            </a:r>
            <a:r>
              <a:rPr sz="700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sp>
        <p:nvSpPr>
          <p:cNvPr id="38" name="object 5">
            <a:extLst>
              <a:ext uri="{FF2B5EF4-FFF2-40B4-BE49-F238E27FC236}">
                <a16:creationId xmlns:a16="http://schemas.microsoft.com/office/drawing/2014/main" id="{B7A082A1-73D9-0942-9601-7596F8D8B097}"/>
              </a:ext>
            </a:extLst>
          </p:cNvPr>
          <p:cNvSpPr txBox="1"/>
          <p:nvPr/>
        </p:nvSpPr>
        <p:spPr>
          <a:xfrm>
            <a:off x="4182610" y="5218897"/>
            <a:ext cx="1820197" cy="385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2</a:t>
            </a:r>
            <a:r>
              <a:rPr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 –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Finados | 15 – Proclamação da República </a:t>
            </a:r>
          </a:p>
          <a:p>
            <a:pPr algn="l"/>
            <a:r>
              <a:rPr lang="pt-BR" sz="700" spc="-5" dirty="0">
                <a:solidFill>
                  <a:schemeClr val="accent2"/>
                </a:solidFill>
                <a:latin typeface="dTBommerSans-Light"/>
                <a:cs typeface="dTBommerSans-Light"/>
              </a:rPr>
              <a:t>20 - </a:t>
            </a:r>
            <a:r>
              <a:rPr lang="pt-BR" sz="700" b="0" i="0" u="none" strike="noStrike" baseline="0" dirty="0">
                <a:solidFill>
                  <a:schemeClr val="accent2"/>
                </a:solidFill>
                <a:latin typeface="dT Bommer Sans Light"/>
              </a:rPr>
              <a:t>Dia Nacional da Consciência Negra </a:t>
            </a:r>
            <a:endParaRPr lang="pt-BR" sz="700" spc="-10" dirty="0">
              <a:solidFill>
                <a:schemeClr val="accent2"/>
              </a:solidFill>
              <a:latin typeface="dTBommerSans-Light"/>
              <a:cs typeface="dTBommerSans-Light"/>
            </a:endParaRP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>
                <a:solidFill>
                  <a:srgbClr val="005288"/>
                </a:solidFill>
                <a:latin typeface="dTBommerSans-Light"/>
                <a:cs typeface="dTBommerSans-Light"/>
              </a:rPr>
              <a:t>20</a:t>
            </a:r>
            <a:r>
              <a:rPr sz="70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sp>
        <p:nvSpPr>
          <p:cNvPr id="39" name="object 5">
            <a:extLst>
              <a:ext uri="{FF2B5EF4-FFF2-40B4-BE49-F238E27FC236}">
                <a16:creationId xmlns:a16="http://schemas.microsoft.com/office/drawing/2014/main" id="{2D2C2C40-91CF-4140-8265-7DBF32B0ED90}"/>
              </a:ext>
            </a:extLst>
          </p:cNvPr>
          <p:cNvSpPr txBox="1"/>
          <p:nvPr/>
        </p:nvSpPr>
        <p:spPr>
          <a:xfrm>
            <a:off x="6188319" y="5218897"/>
            <a:ext cx="1841854" cy="6006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lang="pt-BR" sz="700" dirty="0">
                <a:solidFill>
                  <a:schemeClr val="accent5">
                    <a:lumMod val="60000"/>
                    <a:lumOff val="40000"/>
                  </a:schemeClr>
                </a:solidFill>
                <a:latin typeface="dTBommerSans-Light"/>
                <a:cs typeface="dTBommerSans-Light"/>
              </a:rPr>
              <a:t>10 - </a:t>
            </a:r>
            <a:r>
              <a:rPr lang="pt-BR" sz="700" b="0" i="0" u="none" strike="noStrike" baseline="0" dirty="0">
                <a:solidFill>
                  <a:schemeClr val="accent5">
                    <a:lumMod val="60000"/>
                    <a:lumOff val="40000"/>
                  </a:schemeClr>
                </a:solidFill>
                <a:latin typeface="dT Bommer Sans Light"/>
              </a:rPr>
              <a:t>Auto de Natal </a:t>
            </a:r>
          </a:p>
          <a:p>
            <a:r>
              <a:rPr lang="pt-BR" sz="700" dirty="0">
                <a:solidFill>
                  <a:schemeClr val="accent2"/>
                </a:solidFill>
                <a:latin typeface="dT Bommer Sans Light"/>
                <a:cs typeface="dTBommerSans-Light"/>
              </a:rPr>
              <a:t>12 e 16 – Período de Recuperação da Etapa</a:t>
            </a:r>
          </a:p>
          <a:p>
            <a:r>
              <a:rPr lang="pt-BR" sz="700" b="0" i="0" u="none" strike="noStrike" baseline="0" dirty="0">
                <a:solidFill>
                  <a:schemeClr val="accent2"/>
                </a:solidFill>
                <a:latin typeface="dT Bommer Sans Light"/>
              </a:rPr>
              <a:t>19 a </a:t>
            </a:r>
            <a:r>
              <a:rPr lang="pt-BR" sz="700" dirty="0">
                <a:solidFill>
                  <a:schemeClr val="accent2"/>
                </a:solidFill>
                <a:latin typeface="dT Bommer Sans Light"/>
              </a:rPr>
              <a:t>22 – Conselho de classe e </a:t>
            </a:r>
            <a:r>
              <a:rPr lang="pt-BR" sz="700">
                <a:solidFill>
                  <a:schemeClr val="accent2"/>
                </a:solidFill>
                <a:latin typeface="dT Bommer Sans Light"/>
              </a:rPr>
              <a:t>resultado final</a:t>
            </a:r>
            <a:endParaRPr lang="pt-BR" sz="700" b="0" i="0" u="none" strike="noStrike" baseline="0" dirty="0">
              <a:solidFill>
                <a:schemeClr val="accent2"/>
              </a:solidFill>
              <a:latin typeface="dT Bommer Sans Light"/>
            </a:endParaRPr>
          </a:p>
          <a:p>
            <a:r>
              <a:rPr lang="pt-BR" sz="700" dirty="0">
                <a:solidFill>
                  <a:schemeClr val="accent4"/>
                </a:solidFill>
                <a:latin typeface="dTBommerSans-Light"/>
                <a:cs typeface="dTBommerSans-Light"/>
              </a:rPr>
              <a:t>25 – </a:t>
            </a:r>
            <a:r>
              <a:rPr lang="pt-BR" sz="700" spc="-5" dirty="0">
                <a:solidFill>
                  <a:schemeClr val="accent4"/>
                </a:solidFill>
                <a:latin typeface="dTBommerSans-Light"/>
                <a:cs typeface="dTBommerSans-Light"/>
              </a:rPr>
              <a:t>Natal</a:t>
            </a:r>
            <a:endParaRPr lang="pt-BR" sz="700" dirty="0">
              <a:solidFill>
                <a:srgbClr val="005288"/>
              </a:solidFill>
              <a:latin typeface="dTBommerSans-Light"/>
              <a:cs typeface="dTBommerSans-Light"/>
            </a:endParaRPr>
          </a:p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700" dirty="0">
                <a:solidFill>
                  <a:srgbClr val="005288"/>
                </a:solidFill>
                <a:latin typeface="dTBommerSans-Light"/>
                <a:cs typeface="dTBommerSans-Light"/>
              </a:rPr>
              <a:t>08</a:t>
            </a:r>
            <a:r>
              <a:rPr sz="700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7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dias </a:t>
            </a:r>
            <a:r>
              <a:rPr sz="700" spc="-10" dirty="0">
                <a:solidFill>
                  <a:srgbClr val="005288"/>
                </a:solidFill>
                <a:latin typeface="dTBommerSans-Light"/>
                <a:cs typeface="dTBommerSans-Light"/>
              </a:rPr>
              <a:t>letivos</a:t>
            </a:r>
            <a:endParaRPr sz="700" dirty="0">
              <a:latin typeface="dTBommerSans-Light"/>
              <a:cs typeface="dTBommerSans-Light"/>
            </a:endParaRPr>
          </a:p>
        </p:txBody>
      </p:sp>
      <p:graphicFrame>
        <p:nvGraphicFramePr>
          <p:cNvPr id="47" name="Tabela 47">
            <a:extLst>
              <a:ext uri="{FF2B5EF4-FFF2-40B4-BE49-F238E27FC236}">
                <a16:creationId xmlns:a16="http://schemas.microsoft.com/office/drawing/2014/main" id="{824950BE-BE66-374E-B326-1E0D814B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827459"/>
              </p:ext>
            </p:extLst>
          </p:nvPr>
        </p:nvGraphicFramePr>
        <p:xfrm>
          <a:off x="219095" y="6199158"/>
          <a:ext cx="3889211" cy="122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211">
                  <a:extLst>
                    <a:ext uri="{9D8B030D-6E8A-4147-A177-3AD203B41FA5}">
                      <a16:colId xmlns:a16="http://schemas.microsoft.com/office/drawing/2014/main" val="2854555699"/>
                    </a:ext>
                  </a:extLst>
                </a:gridCol>
              </a:tblGrid>
              <a:tr h="204284">
                <a:tc>
                  <a:txBody>
                    <a:bodyPr/>
                    <a:lstStyle/>
                    <a:p>
                      <a:r>
                        <a:rPr lang="pt-BR" sz="700" b="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Férias</a:t>
                      </a:r>
                    </a:p>
                  </a:txBody>
                  <a:tcPr marL="50371" marR="50371" marT="25186" marB="25186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49545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70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Recesso</a:t>
                      </a:r>
                    </a:p>
                  </a:txBody>
                  <a:tcPr marL="50371" marR="50371" marT="25186" marB="25186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08729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70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Feriados</a:t>
                      </a:r>
                    </a:p>
                  </a:txBody>
                  <a:tcPr marL="50371" marR="50371" marT="25186" marB="25186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1869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70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Jornada Pastoral Pedagógica</a:t>
                      </a:r>
                    </a:p>
                  </a:txBody>
                  <a:tcPr marL="50371" marR="50371" marT="25186" marB="25186" anchor="ctr">
                    <a:solidFill>
                      <a:srgbClr val="FF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549622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70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Início/fim da etapa</a:t>
                      </a:r>
                    </a:p>
                  </a:txBody>
                  <a:tcPr marL="50371" marR="50371" marT="25186" marB="25186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14578"/>
                  </a:ext>
                </a:extLst>
              </a:tr>
              <a:tr h="204284">
                <a:tc>
                  <a:txBody>
                    <a:bodyPr/>
                    <a:lstStyle/>
                    <a:p>
                      <a:r>
                        <a:rPr lang="pt-BR" sz="700" dirty="0">
                          <a:solidFill>
                            <a:schemeClr val="bg1"/>
                          </a:solidFill>
                          <a:latin typeface="dT Bommer Sans" pitchFamily="2" charset="77"/>
                        </a:rPr>
                        <a:t>Sábados Letivos</a:t>
                      </a:r>
                    </a:p>
                  </a:txBody>
                  <a:tcPr marL="50371" marR="50371" marT="25186" marB="25186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35826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DB5A9AAC-B904-4257-AF06-7879B28FD6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787" y="5759687"/>
            <a:ext cx="1721186" cy="1471537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F9CF5DF9-7CD5-46EC-A3D2-2FBB7CFB3F04}"/>
              </a:ext>
            </a:extLst>
          </p:cNvPr>
          <p:cNvSpPr/>
          <p:nvPr/>
        </p:nvSpPr>
        <p:spPr>
          <a:xfrm>
            <a:off x="235777" y="6012601"/>
            <a:ext cx="3872528" cy="15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700" dirty="0">
                <a:solidFill>
                  <a:schemeClr val="bg1"/>
                </a:solidFill>
                <a:latin typeface="dT Bommer Sans" pitchFamily="2" charset="77"/>
              </a:rPr>
              <a:t>Datas especiais</a:t>
            </a:r>
          </a:p>
        </p:txBody>
      </p:sp>
      <p:sp>
        <p:nvSpPr>
          <p:cNvPr id="40" name="object 5">
            <a:extLst>
              <a:ext uri="{FF2B5EF4-FFF2-40B4-BE49-F238E27FC236}">
                <a16:creationId xmlns:a16="http://schemas.microsoft.com/office/drawing/2014/main" id="{D643EBC4-6EC4-4F67-AFCB-652FC72CDE0C}"/>
              </a:ext>
            </a:extLst>
          </p:cNvPr>
          <p:cNvSpPr txBox="1"/>
          <p:nvPr/>
        </p:nvSpPr>
        <p:spPr>
          <a:xfrm>
            <a:off x="4205961" y="3494249"/>
            <a:ext cx="1820211" cy="136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200"/>
              </a:lnSpc>
              <a:spcBef>
                <a:spcPts val="100"/>
              </a:spcBef>
            </a:pPr>
            <a:r>
              <a:rPr lang="pt-BR" sz="6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01 </a:t>
            </a:r>
            <a:r>
              <a:rPr sz="600" spc="-5" dirty="0" err="1">
                <a:solidFill>
                  <a:srgbClr val="005288"/>
                </a:solidFill>
                <a:latin typeface="dTBommerSans-Light"/>
                <a:cs typeface="dTBommerSans-Light"/>
              </a:rPr>
              <a:t>dia</a:t>
            </a:r>
            <a:r>
              <a:rPr sz="600" spc="-5" dirty="0">
                <a:solidFill>
                  <a:srgbClr val="005288"/>
                </a:solidFill>
                <a:latin typeface="dTBommerSans-Light"/>
                <a:cs typeface="dTBommerSans-Light"/>
              </a:rPr>
              <a:t> </a:t>
            </a:r>
            <a:r>
              <a:rPr sz="600" spc="-10" dirty="0" err="1">
                <a:solidFill>
                  <a:srgbClr val="005288"/>
                </a:solidFill>
                <a:latin typeface="dTBommerSans-Light"/>
                <a:cs typeface="dTBommerSans-Light"/>
              </a:rPr>
              <a:t>letivo</a:t>
            </a:r>
            <a:endParaRPr sz="600" dirty="0">
              <a:latin typeface="dTBommerSans-Light"/>
              <a:cs typeface="dTBommerSans-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28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D5121041DC40D4A9FCFC93FC43B2E16" ma:contentTypeVersion="12" ma:contentTypeDescription="Crie um novo documento." ma:contentTypeScope="" ma:versionID="66d4cf6d9e506dd05bf33e692b7da5ff">
  <xsd:schema xmlns:xsd="http://www.w3.org/2001/XMLSchema" xmlns:xs="http://www.w3.org/2001/XMLSchema" xmlns:p="http://schemas.microsoft.com/office/2006/metadata/properties" xmlns:ns2="9ce04b7f-6041-4c58-9461-f1871d1aefd9" xmlns:ns3="ba278a3a-1c45-4692-8c4d-1fba2f5d7176" targetNamespace="http://schemas.microsoft.com/office/2006/metadata/properties" ma:root="true" ma:fieldsID="98a7f1301fdf6437f5e64c91c594d328" ns2:_="" ns3:_="">
    <xsd:import namespace="9ce04b7f-6041-4c58-9461-f1871d1aefd9"/>
    <xsd:import namespace="ba278a3a-1c45-4692-8c4d-1fba2f5d71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04b7f-6041-4c58-9461-f1871d1aef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78a3a-1c45-4692-8c4d-1fba2f5d71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A2E713-2B75-41AA-AAB2-0A99F37426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4C6B0A6-CD08-41C5-92F4-CF8E162E06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39EDC2-3A07-4B71-88A1-78FCF61BDD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e04b7f-6041-4c58-9461-f1871d1aefd9"/>
    <ds:schemaRef ds:uri="ba278a3a-1c45-4692-8c4d-1fba2f5d71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2187</TotalTime>
  <Words>950</Words>
  <Application>Microsoft Office PowerPoint</Application>
  <PresentationFormat>Personalizar</PresentationFormat>
  <Paragraphs>499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Calibri</vt:lpstr>
      <vt:lpstr>dT Bommer Sans</vt:lpstr>
      <vt:lpstr>dT Bommer Sans Light</vt:lpstr>
      <vt:lpstr>dTBommerSans-Black</vt:lpstr>
      <vt:lpstr>dTBommerSans-Light</vt:lpstr>
      <vt:lpstr>dTBommerSans-RegularItalic</vt:lpstr>
      <vt:lpstr>dTBommerSans-SemiBold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Vice-diretor Educacional - Colégio Marista Pio X</cp:lastModifiedBy>
  <cp:revision>77</cp:revision>
  <dcterms:created xsi:type="dcterms:W3CDTF">2020-10-20T13:18:31Z</dcterms:created>
  <dcterms:modified xsi:type="dcterms:W3CDTF">2022-05-02T12:30:38Z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2020-10-20T00:00:00Z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2020-10-20T00:00:00Z</vt:filetime>
  </property>
  <property fmtid="{D5CDD505-2E9C-101B-9397-08002B2CF9AE}" pid="5" name="ContentTypeId">
    <vt:lpwstr>0x0101008D5121041DC40D4A9FCFC93FC43B2E16</vt:lpwstr>
  </property>
</Properties>
</file>